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2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610"/>
    <p:restoredTop sz="97982"/>
  </p:normalViewPr>
  <p:slideViewPr>
    <p:cSldViewPr snapToGrid="0" snapToObjects="1">
      <p:cViewPr varScale="1">
        <p:scale>
          <a:sx n="210" d="100"/>
          <a:sy n="210" d="100"/>
        </p:scale>
        <p:origin x="184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15:27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24575,'58'-2'0,"0"0"0,31-2 0,13 0 0,-23 1 0,-25 1 0,26 4 0,22 3 0,-19 3 0,-14 7 0,-5 2 0,-1-1 0,-3-4 0,-24-4 0,-26-6 0,-3-1 0,-1 2 0,6 0 0,0 2 0,3 0 0,1 2 0,-1-1 0,6 5 0,2 0 0,12 4 0,-11-4 0,27 10 0,-6-7 0,30 15 0,-11-13 0,-15 4 0,-19-15 0,-20 1 0,-4-5 0,-2 2 0,0-2 0,0 2 0,0-2 0,2 4 0,0-2 0,5 5 0,-2-3 0,2 4 0,-3-5 0,12 15 0,-6-9 0,18 17 0,-15-15 0,3 4 0,-5-6 0,-6-1 0,5 1 0,-4 1 0,5 0 0,-7-1 0,9 4 0,-6-5 0,5 9 0,-5-8 0,4 7 0,1-2 0,6 7 0,-9-8 0,2 3 0,-9-10 0,4 7 0,6 7 0,-7-9 0,8 10 0,-14-17 0,5 6 0,-5-1 0,3-3 0,-3 2 0,3 0 0,-3-4 0,5 15 0,-4-13 0,8 25 0,-7-22 0,10 28 0,-9-26 0,4 11 0,-2-6 0,-3-8 0,4 11 0,-4-13 0,-1 5 0,2 11 0,-1-8 0,1 9 0,-1-10 0,4 4 0,-5-4 0,7 6 0,-10-11 0,3 1 0,-2-4 0,-1 0 0,2 0 0,0 5 0,1-2 0,6 17 0,-6-10 0,5 7 0,-2-2 0,-2-11 0,4 6 0,-5-5 0,1-4 0,10 31 0,-6-14 0,9 17 0,-10-14 0,-1-10 0,8 16 0,-8-18 0,7 8 0,-10-12 0,0-2 0,1 6 0,-1-6 0,1 5 0,1 4 0,-1-4 0,-2 1 0,1-11 0,-4 0 0,4-2 0,-3 2 0,2 0 0,-1 0 0,2 0 0,-1 2 0,0-1 0,-1 2 0,2 0 0,-1-1 0,-1 1 0,-2-2 0,1-1 0,0 0 0,1-2 0,-1 2 0,0 0 0,1 2 0,-1-4 0,0 4 0,1-4 0,-2 2 0,1 0 0,0 2 0,2-2 0,-2 2 0,1-2 0,-1 0 0,0 0 0,1 0 0,-1-1 0,0 0 0,1-1 0,-2 2 0,2-1 0,-2 0 0,2-1 0,0 1 0,0 0 0,0 0 0,2 1 0,-2 0 0,0 1 0,2-2 0,-4 2 0,2-2 0,0-1 0,-2 2 0,2-2 0,0 0 0,-2 2 0,4-4 0,-2 4 0,-2-4 0,2 2 0,-4-2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21:14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24575,'6'-3'0,"4"2"0,-1 1 0,5-3 0,4 3 0,-4-3 0,3 3 0,-9 0 0,9 0 0,-3 0 0,7 0 0,-5 0 0,23 0 0,-12 0 0,20 0 0,-19 0 0,-8 0 0,-5 0 0,-9 0 0,-2 0 0,2 0 0,-2 0 0,13 0 0,-5 0 0,15 0 0,-10 0 0,1 0 0,-3 0 0,-6 0 0,5 0 0,-5 0 0,2 0 0,1 0 0,18 0 0,-5 0 0,7 0 0,0 0 0,-5-3 0,15 2 0,6-3 0,-20 2 0,4 2 0,-14-2 0,-1 2 0,11 0 0,-15 0 0,8-2 0,-14 1 0,2-1 0,-5 2 0,0 0 0,11 0 0,3 0 0,10 0 0,-10 0 0,8 0 0,-17 0 0,6 0 0,-9 0 0,-2 0 0,0 0 0,0 0 0,2 0 0,3 0 0,0 0 0,6 2 0,-6-1 0,0 1 0,-3-2 0,-2 0 0,0 0 0,0 0 0,0 0 0,0 0 0,0 0 0,0 0 0,0-2 0,0 2 0,0-2 0,0 2 0,5 0 0,-1 0 0,3 0 0,-5 0 0,2 0 0,1 0 0,9 0 0,-1-2 0,16 1 0,-14-1 0,20-2 0,-21 3 0,4-2 0,-13 3 0,-5 0 0,0 0 0,0 0 0,2-2 0,-1 1 0,1-1 0,-1 2 0,0 0 0,2 0 0,-2 0 0,1 0 0,3 0 0,-4 0 0,4 0 0,-5 0 0,0 0 0,0 0 0,0 0 0,2 0 0,-1 0 0,1 0 0,-1 0 0,0 0 0,1 0 0,3 0 0,-2 0 0,4 0 0,-3 0 0,0 0 0,0 0 0,-1 0 0,-2 0 0,-1 0 0,1 0 0,-1 0 0,0 0 0,0 0 0,-2 0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21:16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24575,'4'2'0,"0"2"0,5-2 0,1 3 0,2-2 0,3 4 0,-8-6 0,7 6 0,-7-5 0,4 3 0,7 0 0,-10-1 0,9 0 0,-11 0 0,2-4 0,-1 4 0,-2-4 0,5 4 0,-5-1 0,6-1 0,-7 2 0,2-4 0,-2 4 0,0-4 0,-2 4 0,2-4 0,-2 4 0,2-4 0,-2 4 0,0-2 0,-4 0 0,2 2 0,-4-3 0,2 2 0,-2-2 0,2 2 0,-2-1 0,4 2 0,-4-1 0,4 0 0,-4-1 0,2 4 0,-2-1 0,0 1 0,0-1 0,0 0 0,0 1 0,2-2 0,-2-2 0,4 2 0,-4-2 0,2 2 0,0 0 0,-2-2 0,3 2 0,-2-4 0,2 4 0,-2-2 0,1 2 0,-2-2 0,-2 4 0,1-4 0,-1 4 0,2-4 0,0 0 0,2 0 0,-1-2 0,2 4 0,-2-4 0,2 4 0,-1-2 0,1 1 0,0 0 0,-3-1 0,2 2 0,-2 0 0,2 0 0,-2-1 0,2 2 0,-2-4 0,2 4 0,0-2 0,0 1 0,0-2 0,-5 6 0,-13 20 0,0 1 0,-10 10 0,13-18 0,5-11 0,7-8 0,2-4 0,2-2 0,0 0 0,-1 0 0,1 2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21:20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0 24575,'-8'0'0,"2"2"0,-1-1 0,2 2 0,-1-1 0,2 1 0,-2 0 0,0 0 0,0-1 0,-2 1 0,4 0 0,-7 1 0,1 1 0,-3-1 0,4 1 0,-2 2 0,1 0 0,-3 1 0,6-1 0,1-5 0,4 1 0,-2-2 0,0 2 0,0 0 0,0 1 0,0 0 0,0-2 0,2 2 0,-2-4 0,4 4 0,-4-4 0,2 4 0,-2-2 0,2 2 0,-2-2 0,3 2 0,0-2 0,1 2 0,0 0 0,0 0 0,0 0 0,0 0 0,0 0 0,1-2 0,2 2 0,3-4 0,0 2 0,2 0 0,3-2 0,1 2 0,0-2 0,0 0 0,-6 2 0,2-2 0,-4 2 0,2-2 0,0 0 0,-2 2 0,7 1 0,-4 1 0,5-1 0,5 2 0,-4-2 0,9 3 0,-10-2 0,-3-1 0,-1 1 0,-2-2 0,1 2 0,-2-2 0,0 2 0,0-2 0,0 2 0,1-2 0,-2 2 0,1-2 0,2 2 0,1 0 0,0 0 0,0 0 0,-2-1 0,0-2 0,-4 1 0,2-1 0,-2 0 0,2-1 0,0 0 0,0 0 0,-2 2 0,0-1 0,-2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21:2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3387 24575,'0'-6'0,"0"0"0,0 2 0,0 0 0,0-2 0,0-15 0,0-6 0,0-33 0,0 7 0,0-8 0,4 13 0,-3 6 0,2-11 0,-3 8 0,0 6 0,5-17 0,-4 24 0,7-27 0,-7 17 0,3 11 0,-4-31 0,0 20 0,0-32 0,0 19 0,0 12 0,0-10 0,-4 4 0,3-14 0,-4 18 0,5-18 0,-4 24 0,3-4 0,-7-2 0,7 27 0,-6-27 0,1 7 0,-3-17 0,4 11 0,-3-14 0,7 25 0,-4-37 0,1 17 0,3-4 0,-4 20 0,5 5 0,-3 5 0,-1-3 0,0 6 0,-2-8 0,5 15 0,-8-40 0,8 18 0,-5-4 0,5 9 0,-1 1 0,2 17 0,-4-28 0,3 29 0,-3-9 0,1 3 0,2 13 0,-2-9 0,3 11 0,0-12 0,0 8 0,0-16 0,0 15 0,0-6 0,-2 11 0,2-5 0,-2 4 0,2-8 0,0 8 0,0-4 0,0 5 0,0-2 0,0 0 0,0-9 0,0 6 0,0-6 0,0 0 0,0 6 0,0-6 0,0 9 0,-2 0 0,2-3 0,-2 2 0,2-1 0,0 4 0,0 2 0,0 0 0,0 0 0,0-5 0,0 2 0,0-4 0,2 3 0,-2 1 0,2 2 0,-2 1 0,0 0 0,0 0 0,0 0 0,0-1 0,2 0 0,0 0 0,4-17 0,-1 8 0,3-19 0,-2 10 0,1-5 0,3-1 0,-5 6 0,8-4 0,-8 4 0,4 4 0,-6 1 0,1 10 0,-4 0 0,4 0 0,-4-3 0,4 2 0,-4-12 0,4 8 0,-3-3 0,1 5 0,-2 6 0,2-2 0,-1 0 0,0 1 0,-1-5 0,0 4 0,2-4 0,-1 4 0,0 2 0,-1 1 0,0 0 0,0 0 0,0 0 0,0 0 0,0-1 0,0 1 0,0 0 0,0 0 0,0 0 0,0 0 0,0-2 0,0 0 0,0 0 0,0 0 0,0 2 0,0 0 0,0 0 0,0 0 0,0 0 0,0-2 0,0 2 0,0-2 0,-1 2 0,0 0 0,-1 0 0,2 0 0,0 0 0,0 0 0,0 0 0,-1 1 0,0-2 0,-1 2 0,2-3 0,-2 1 0,2 0 0,-2 1 0,2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21:2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0 222 24575,'4'-2'0,"-1"-1"0,0 0 0,-1 1 0,1-2 0,0 4 0,-1-4 0,2 2 0,1-2 0,-1 0 0,5-3 0,9-7 0,-6 3 0,19-12 0,-24 15 0,18-13 0,-17 13 0,4-4 0,-6 6 0,-4 2 0,2 0 0,-4 0 0,4 0 0,-2-2 0,0 1 0,2 0 0,-4 0 0,4 1 0,-4 0 0,4 0 0,-4 0 0,4 0 0,-4 0 0,4 0 0,-2 0 0,0 0 0,2 2 0,-4-2 0,4 2 0,-2 0 0,2 4 0,0 0 0,0 4 0,-1-2 0,0 0 0,-1 0 0,1 0 0,0 0 0,-1 0 0,1 0 0,0 2 0,-1 1 0,1-1 0,0 0 0,1-1 0,4 5 0,0-1 0,-1 0 0,1-1 0,-2-4 0,0 4 0,2-3 0,-4 2 0,2-4 0,-2 2 0,-1-2 0,0 1 0,-2 0 0,2 0 0,-2 0 0,2-2 0,-2 1 0,2 0 0,-1 1 0,2-2 0,-1 2 0,0-4 0,0 4 0,1-2 0,0 2 0,0 0 0,0 0 0,-2 0 0,1 0 0,-2 0 0,3 0 0,-4 0 0,4 0 0,-4 0 0,4-2 0,-4 2 0,2-4 0,-2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21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0 24575,'-4'2'0,"2"2"0,-2-4 0,4 4 0,-4-2 0,2 2 0,0 0 0,-4 2 0,1 4 0,-3-1 0,0 0 0,0 2 0,3-7 0,-4 6 0,5-6 0,-2 3 0,2-1 0,2-2 0,-2-2 0,4 1 0,-2 0 0,0 1 0,2 0 0,-4 0 0,4 0 0,-4 0 0,4 0 0,-4 0 0,4 0 0,-2 0 0,0-2 0,2 2 0,-2-2 0,2 2 0,-2 0 0,0 0 0,0 0 0,-2 0 0,2 0 0,-2 0 0,0 2 0,0-2 0,-2 4 0,1-3 0,0 0 0,2-1 0,0 0 0,2 1 0,-2 0 0,0 0 0,1 1 0,0-2 0,1 0 0,0 0 0,-1 0 0,1-2 0,-2 2 0,1-2 0,-1 0 0,0 2 0,1-2 0,-2 2 0,4 0 0,-4-2 0,4 2 0,-4-4 0,4 4 0,-4-4 0,4 4 0,-4-4 0,4 4 0,-4-5 0,2 0 0,0-3 0,-2 0 0,2 0 0,-4-2 0,0 0 0,-2-2 0,0 2 0,2 0 0,0 2 0,3 0 0,0 1 0,2 0 0,-4-1 0,1-2 0,-4-1 0,1 0 0,0 2 0,2-1 0,-1 1 0,1 0 0,2-1 0,-4 0 0,-1-1 0,-1-1 0,-2 1 0,4 3 0,3 0 0,1 4 0,1-4 0,-1 2 0,0-1 0,0 2 0,1-1 0,-1 0 0,-1-2 0,-1 0 0,-1 0 0,2 0 0,0-1 0,2 1 0,-2 0 0,2 0 0,-2-1 0,0-2 0,0-1 0,0 0 0,-5-9 0,4 3 0,-4-4 0,6 9 0,0 1 0,2 5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21:35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4051 24575,'6'0'0,"5"0"0,23 0 0,-1-4 0,45-1 0,12-5 0,-33 4 0,4 1 0,4-3 0,0-1 0,33-2 0,-1-9 0,-32 0 0,15-6 0,-14-8 0,-16 12 0,16-21 0,-24 11 0,6 4 0,4-3 0,27-28 0,-34 32 0,1-1 0,32-33 0,-10 8 0,1-10 0,4-1 0,-17 14 0,14-6 0,-27 19 0,26-22 0,-18 2 0,-7 13 0,14-23 0,-36 40 0,32-48 0,-33 47 0,20-31 0,-4 7 0,4-6 0,3-11 0,-12 20 0,-2 5 0,-3 2 0,3-2 0,-5 2 0,-9 15 0,20-36 0,-10 17 0,7-13 0,-1 1 0,-13 26 0,2-10 0,0-4 0,-10 20 0,6-31 0,-10 36 0,12-48 0,-6 23 0,6-23 0,-6 29 0,-1-4 0,-7 28 0,0-7 0,0 2 0,-4 7 0,11-31 0,-10 18 0,16-49 0,-6 16 0,2 2 0,-2 13 0,-1 11 0,-3-9 0,2-2 0,-4 4 0,-5 2 0,1 19 0,3-36 0,-4 34 0,6-23 0,-6 11 0,2 8 0,1-25 0,-3 35 0,5-12 0,-5 18 0,0 2 0,3-18 0,-3 11 0,3-12 0,-4 5 0,0-12 0,2 8 0,-1-4 0,1 19 0,-2 0 0,0 2 0,0-6 0,0 8 0,0-4 0,0 5 0,0 0 0,0-11 0,0 5 0,0-9 0,0 5 0,0-23 0,0 18 0,0-18 0,0 23 0,0 1 0,-4-12 0,3 12 0,-2-12 0,1 18 0,1-2 0,0 3 0,1 2 0,0 0 0,0 2 0,-2-2 0,1 0 0,-1-2 0,-1-10 0,3 8 0,-5-7 0,4 9 0,-3 0 0,4-4 0,-4 0 0,2 0 0,-1 1 0,1 4 0,2 2 0,0 1 0,-2 0 0,2-1 0,-2 1 0,2 0 0,0 0 0,0 0 0,0 0 0,0 0 0,0 0 0,0 0 0,0 0 0,0 0 0,0 0 0,0 0 0,0 0 0,0 0 0,0 4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21:41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1 464 24575,'2'-4'0,"0"0"0,-2 0 0,2-2 0,-2 1 0,2-1 0,-2 2 0,2-1 0,-2-5 0,4 1 0,-2-2 0,0 3 0,2 0 0,-4 0 0,4 1 0,-4 2 0,2 1 0,0 0 0,-2-2 0,4 1 0,-4-1 0,7-3 0,-3-7 0,8-7 0,-5 0 0,1 5 0,-5 9 0,1 3 0,-4 2 0,4 2 0,-4-2 0,4 4 0,-2-4 0,0 2 0,2 0 0,-2-2 0,2 4 0,0-4 0,0 2 0,-2-2 0,2 0 0,-4 0 0,4 2 0,-3-2 0,0 2 0,1-2 0,-1 0 0,0 0 0,-1 0 0,2 1 0,-1 0 0,0 1 0,-1-3 0,2 3 0,-1-1 0,0-11 0,3-9 0,1-13 0,3 0 0,-4 12 0,-1 9 0,-3 15 0,0 0 0,0 4 0,0 0 0,0 0 0,2 0 0,-1 0 0,0 0 0,-1 2 0,2-1 0,-1 0 0,3 4 0,-4-3 0,4 5 0,-3-5 0,2 0 0,-2 2 0,2-4 0,-2 4 0,1-4 0,-1 2 0,2 0 0,1-1 0,-2 0 0,2-1 0,-4 0 0,4 0 0,-4 0 0,4 1 0,-4-1 0,4-2 0,-4 1 0,2 0 0,0-1 0,-2 1 0,4 0 0,-4 1 0,4 0 0,-2 0 0,0 0 0,2 0 0,-2 0 0,2 0 0,-2 0 0,2 0 0,-2-2 0,0 2 0,2-2 0,-2 2 0,2 0 0,-2 0 0,7 3 0,-5-2 0,5 1 0,-3-2 0,-2 1 0,4 0 0,-4-2 0,0 2 0,0-4 0,-2 2 0,2-2 0,-2 2 0,2 0 0,-4 1 0,4-2 0,-4 2 0,4-2 0,-2 2 0,2 0 0,-2 0 0,0 0 0,0-2 0,-2 2 0,4-4 0,-4 4 0,4-4 0,-4 4 0,4-4 0,-3 4 0,4-2 0,-2 4 0,2-2 0,-2 2 0,-2-4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15:37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24575,'2'8'0,"1"10"0,2-5 0,2 14 0,-1-10 0,0 5 0,-1-7 0,-2-3 0,5 9 0,-2 4 0,5 11 0,-7 6 0,2-15 0,-6-1 0,5-8 0,-1 5 0,3 0 0,-1-2 0,-4 7 0,5 2 0,-4 0 0,5 9 0,-5-21 0,3 9 0,-5-11 0,3-1 0,-3-3 0,1 0 0,0-4 0,-2 3 0,8 7 0,-6-1 0,6-1 0,-4 10 0,1-12 0,6 19 0,-5-20 0,8 20 0,-3-6 0,17 28 0,-10-16 0,4 0 0,-9-13 0,-3-6 0,2 3 0,7 6 0,-10-15 0,19 22 0,-11-12 0,6 4 0,4 3 0,-16-21 0,25 23 0,-7-9 0,21 8 0,-19-9 0,13-2 0,-33-14 0,28 12 0,-7-2 0,0 2 0,1-1 0,6 1 0,6 2 0,0-3 0,0 3 0,-4-9 0,-14-1 0,24 2 0,-33-8 0,27 4 0,-19-3 0,50 9 0,-32-9 0,6 1 0,1 0 0,-1-2 0,16 1 0,-26 1 0,14-1 0,-7-1 0,7-1 0,4 1 0,-23-4 0,29 8 0,-38-8 0,7 3 0,-21-4 0,26 0 0,-14 0 0,58 0 0,-44 0 0,56 0 0,-64 0 0,39 0 0,-52 0 0,27 3 0,-32-2 0,32 7 0,-28-7 0,17 3 0,-5-4 0,-13 0 0,6 0 0,-17 2 0,0-1 0,3 0 0,3-1 0,12 4 0,0-4 0,-4 4 0,2-4 0,-13 0 0,3 0 0,-3 0 0,-2-2 0,1 1 0,0-1 0,0 1 0,0 0 0,0-1 0,-2 2 0,-2-1 0,2 0 0,-2-1 0,2 2 0,-2-1 0,2 0 0,-2-1 0,0 1 0,2 0 0,-2-2 0,2 2 0,0-2 0,0 2 0,0-1 0,2 0 0,0 2 0,1-4 0,-2 4 0,-2-2 0,-1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15:4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24575,'6'1'0,"11"3"0,-9 2 0,31 11 0,-23-6 0,37 20 0,-36-19 0,13 8 0,-16-6 0,-4-8 0,2 6 0,-1-8 0,-4 0 0,4 1 0,1 2 0,-5-4 0,2 1 0,-7-2 0,2-2 0,-2 2 0,2-2 0,-2 2 0,2-2 0,-2 2 0,0 0 0,2-2 0,-2 2 0,4 2 0,0-3 0,1 4 0,-2-4 0,-2 2 0,0-2 0,-2 2 0,2-2 0,-1 2 0,2-1 0,1 2 0,-1 1 0,0-1 0,0-2 0,0 1 0,-2 0 0,1-1 0,-4 0 0,-1-1 0,-3 0 0,0 1 0,1-2 0,1 1 0,0 0 0,0 1 0,1-1 0,-1 0 0,0 1 0,1 0 0,-1-2 0,0 4 0,-1-4 0,2 4 0,-1-4 0,0 2 0,1 0 0,-3-2 0,2 2 0,-1 0 0,0-2 0,2 2 0,0 0 0,-2-2 0,2 4 0,-2-4 0,2 4 0,-2-4 0,2 4 0,-2-2 0,0 2 0,-2 0 0,2 2 0,-2-3 0,2 2 0,0-5 0,1 4 0,0-4 0,2 4 0,-2-2 0,1 2 0,-2 0 0,0 0 0,0 2 0,-1-1 0,1 1 0,2-2 0,-1-2 0,0 1 0,1 0 0,-3 1 0,2 0 0,-3-2 0,2 1 0,2 0 0,-2 1 0,2-2 0,0 2 0,-3 0 0,2 0 0,-3 2 0,4-2 0,-2-2 0,4 2 0,-4-4 0,4 6 0,-4-4 0,2 4 0,-2-2 0,0-2 0,0 4 0,2-4 0,-2 2 0,4 0 0,-4-3 0,2 2 0,-2-1 0,0 1 0,1 0 0,0-2 0,2 2 0,-2-1 0,-1 2 0,-1 0 0,-2 2 0,0-1 0,1 1 0,0-2 0,2-2 0,0 0 0,2-2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15:29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24575,'0'10'0,"0"-3"0,-2 2 0,1-4 0,0 2 0,-3 15 0,3-11 0,-3 16 0,2-15 0,1 3 0,-1-3 0,2-2 0,0 1 0,0 5 0,-2-2 0,2 6 0,-2-13 0,2 7 0,-2-8 0,2 5 0,-2-7 0,2 2 0,0-2 0,0 0 0,0 0 0,0 0 0,0 0 0,0 0 0,0 0 0,0 0 0,-2 2 0,2 0 0,-4 1 0,4 0 0,-4 3 0,3-1 0,-3 2 0,4 6 0,-4-8 0,4 8 0,-2-13 0,2 2 0,0-2 0,0 0 0,0 0 0,0 0 0,0 0 0,0 0 0,0 0 0,-2 2 0,2-2 0,-2 2 0,2-2 0,0 0 0,0 0 0,-3 11 0,2-8 0,-2 10 0,3-11 0,0 0 0,-2-2 0,1-2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15:27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24575,'58'-2'0,"0"0"0,31-2 0,13 0 0,-23 1 0,-25 1 0,26 4 0,22 3 0,-19 3 0,-14 7 0,-5 2 0,-1-1 0,-3-4 0,-24-4 0,-26-6 0,-3-1 0,-1 2 0,6 0 0,0 2 0,3 0 0,1 2 0,-1-1 0,6 5 0,2 0 0,12 4 0,-11-4 0,27 10 0,-6-7 0,30 15 0,-11-13 0,-15 4 0,-19-15 0,-20 1 0,-4-5 0,-2 2 0,0-2 0,0 2 0,0-2 0,2 4 0,0-2 0,5 5 0,-2-3 0,2 4 0,-3-5 0,12 15 0,-6-9 0,18 17 0,-15-15 0,3 4 0,-5-6 0,-6-1 0,5 1 0,-4 1 0,5 0 0,-7-1 0,9 4 0,-6-5 0,5 9 0,-5-8 0,4 7 0,1-2 0,6 7 0,-9-8 0,2 3 0,-9-10 0,4 7 0,6 7 0,-7-9 0,8 10 0,-14-17 0,5 6 0,-5-1 0,3-3 0,-3 2 0,3 0 0,-3-4 0,5 15 0,-4-13 0,8 25 0,-7-22 0,10 28 0,-9-26 0,4 11 0,-2-6 0,-3-8 0,4 11 0,-4-13 0,-1 5 0,2 11 0,-1-8 0,1 9 0,-1-10 0,4 4 0,-5-4 0,7 6 0,-10-11 0,3 1 0,-2-4 0,-1 0 0,2 0 0,0 5 0,1-2 0,6 17 0,-6-10 0,5 7 0,-2-2 0,-2-11 0,4 6 0,-5-5 0,1-4 0,10 31 0,-6-14 0,9 17 0,-10-14 0,-1-10 0,8 16 0,-8-18 0,7 8 0,-10-12 0,0-2 0,1 6 0,-1-6 0,1 5 0,1 4 0,-1-4 0,-2 1 0,1-11 0,-4 0 0,4-2 0,-3 2 0,2 0 0,-1 0 0,2 0 0,-1 2 0,0-1 0,-1 2 0,2 0 0,-1-1 0,-1 1 0,-2-2 0,1-1 0,0 0 0,1-2 0,-1 2 0,0 0 0,1 2 0,-1-4 0,0 4 0,1-4 0,-2 2 0,1 0 0,0 2 0,2-2 0,-2 2 0,1-2 0,-1 0 0,0 0 0,1 0 0,-1-1 0,0 0 0,1-1 0,-2 2 0,2-1 0,-2 0 0,2-1 0,0 1 0,0 0 0,0 0 0,2 1 0,-2 0 0,0 1 0,2-2 0,-4 2 0,2-2 0,0-1 0,-2 2 0,2-2 0,0 0 0,-2 2 0,4-4 0,-2 4 0,-2-4 0,2 2 0,-4-2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15:29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24575,'0'10'0,"0"-3"0,-2 2 0,1-4 0,0 2 0,-3 15 0,3-11 0,-3 16 0,2-15 0,1 3 0,-1-3 0,2-2 0,0 1 0,0 5 0,-2-2 0,2 6 0,-2-13 0,2 7 0,-2-8 0,2 5 0,-2-7 0,2 2 0,0-2 0,0 0 0,0 0 0,0 0 0,0 0 0,0 0 0,0 0 0,0 0 0,-2 2 0,2 0 0,-4 1 0,4 0 0,-4 3 0,3-1 0,-3 2 0,4 6 0,-4-8 0,4 8 0,-2-13 0,2 2 0,0-2 0,0 0 0,0 0 0,0 0 0,0 0 0,0 0 0,0 0 0,-2 2 0,2-2 0,-2 2 0,2-2 0,0 0 0,0 0 0,-3 11 0,2-8 0,-2 10 0,3-11 0,0 0 0,-2-2 0,1-2 0,0-2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15:32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24575,'8'2'0,"0"0"0,-2 2 0,2 0 0,-4 1 0,4-1 0,-4-2 0,2 1 0,-2-2 0,0 2 0,0 0 0,5 3 0,-3-1 0,3 2 0,-3-3 0,-2 0 0,4 0 0,-2-2 0,5 5 0,-2-4 0,2 5 0,7 1 0,3 8 0,-1-6 0,3 5 0,-14-11 0,1 1 0,-5-2 0,-1-1 0,-1 0 0,0-2 0,-2 2 0,2-1 0,-1 2 0,3 1 0,0-1 0,2 0 0,-1 0 0,0-2 0,-2 1 0,0-2 0,0 2 0,0 0 0,0-1 0,0 2 0,0-2 0,0 0 0,0 2 0,0-4 0,0 2 0,0-2 0,0 2 0,0-2 0,0 2 0,0 0 0,0-2 0,0 2 0,0-2 0,0 0 0,0 0 0,0 0 0,2 0 0,-1 2 0,1-2 0,-2 2 0,0-2 0,0 0 0,0 0 0,0 2 0,0 0 0,0 0 0,0 2 0,0-4 0,0 4 0,0-4 0,0 2 0,0 0 0,2 0 0,-2 0 0,2 2 0,-2-4 0,0 2 0,-3-2 0,-4-3 0,-1 2 0,-2-5 0,2 6 0,2-2 0,0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15:37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24575,'2'8'0,"1"10"0,2-5 0,2 14 0,-1-10 0,0 5 0,-1-7 0,-2-3 0,5 9 0,-2 4 0,5 11 0,-7 6 0,2-15 0,-6-1 0,5-8 0,-1 5 0,3 0 0,-1-2 0,-4 7 0,5 2 0,-4 0 0,5 9 0,-5-21 0,3 9 0,-5-11 0,3-1 0,-3-3 0,1 0 0,0-4 0,-2 3 0,8 7 0,-6-1 0,6-1 0,-4 10 0,1-12 0,6 19 0,-5-20 0,8 20 0,-3-6 0,17 28 0,-10-16 0,4 0 0,-9-13 0,-3-6 0,2 3 0,7 6 0,-10-15 0,19 22 0,-11-12 0,6 4 0,4 3 0,-16-21 0,25 23 0,-7-9 0,21 8 0,-19-9 0,13-2 0,-33-14 0,28 12 0,-7-2 0,0 2 0,1-1 0,6 1 0,6 2 0,0-3 0,0 3 0,-4-9 0,-14-1 0,24 2 0,-33-8 0,27 4 0,-19-3 0,50 9 0,-32-9 0,6 1 0,1 0 0,-1-2 0,16 1 0,-26 1 0,14-1 0,-7-1 0,7-1 0,4 1 0,-23-4 0,29 8 0,-38-8 0,7 3 0,-21-4 0,26 0 0,-14 0 0,58 0 0,-44 0 0,56 0 0,-64 0 0,39 0 0,-52 0 0,27 3 0,-32-2 0,32 7 0,-28-7 0,17 3 0,-5-4 0,-13 0 0,6 0 0,-17 2 0,0-1 0,3 0 0,3-1 0,12 4 0,0-4 0,-4 4 0,2-4 0,-13 0 0,3 0 0,-3 0 0,-2-2 0,1 1 0,0-1 0,0 1 0,0 0 0,0-1 0,-2 2 0,-2-1 0,2 0 0,-2-1 0,2 2 0,-2-1 0,2 0 0,-2-1 0,0 1 0,2 0 0,-2-2 0,2 2 0,0-2 0,0 2 0,0-1 0,2 0 0,0 2 0,1-4 0,-2 4 0,-2-2 0,-1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15:4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24575,'6'1'0,"11"3"0,-9 2 0,31 11 0,-23-6 0,37 20 0,-36-19 0,13 8 0,-16-6 0,-4-8 0,2 6 0,-1-8 0,-4 0 0,4 1 0,1 2 0,-5-4 0,2 1 0,-7-2 0,2-2 0,-2 2 0,2-2 0,-2 2 0,2-2 0,-2 2 0,0 0 0,2-2 0,-2 2 0,4 2 0,0-3 0,1 4 0,-2-4 0,-2 2 0,0-2 0,-2 2 0,2-2 0,-1 2 0,2-1 0,1 2 0,-1 1 0,0-1 0,0-2 0,0 1 0,-2 0 0,1-1 0,-4 0 0,-1-1 0,-3 0 0,0 1 0,1-2 0,1 1 0,0 0 0,0 1 0,1-1 0,-1 0 0,0 1 0,1 0 0,-1-2 0,0 4 0,-1-4 0,2 4 0,-1-4 0,0 2 0,1 0 0,-3-2 0,2 2 0,-1 0 0,0-2 0,2 2 0,0 0 0,-2-2 0,2 4 0,-2-4 0,2 4 0,-2-4 0,2 4 0,-2-2 0,0 2 0,-2 0 0,2 2 0,-2-3 0,2 2 0,0-5 0,1 4 0,0-4 0,2 4 0,-2-2 0,1 2 0,-2 0 0,0 0 0,0 2 0,-1-1 0,1 1 0,2-2 0,-1-2 0,0 1 0,1 0 0,-3 1 0,2 0 0,-3-2 0,2 1 0,2 0 0,-2 1 0,2-2 0,0 2 0,-3 0 0,2 0 0,-3 2 0,4-2 0,-2-2 0,4 2 0,-4-4 0,4 6 0,-4-4 0,2 4 0,-2-2 0,0-2 0,0 4 0,2-4 0,-2 2 0,4 0 0,-4-3 0,2 2 0,-2-1 0,0 1 0,1 0 0,0-2 0,2 2 0,-2-1 0,-1 2 0,-1 0 0,-2 2 0,0-1 0,1 1 0,0-2 0,2-2 0,0 0 0,2-2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20:5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1867 24575,'-2'-4'0,"-2"-2"0,4 0 0,-5-12 0,1-1 0,0-1 0,-2 0 0,6 11 0,-6-12 0,6 13 0,-4-9 0,2 8 0,2 0 0,-6-12 0,4 11 0,-2-22 0,0 20 0,0-32 0,1 21 0,-1-8 0,4 15 0,0 11 0,0 1 0,0 0 0,0-1 0,0 1 0,0 0 0,0 0 0,0-1 0,0-2 0,0-1 0,0 0 0,2-3 0,1-1 0,0-10 0,7-6 0,-9 3 0,16-25 0,-6 4 0,8-22 0,0 5 0,-5 14 0,-3 14 0,-7 17 0,0 7 0,-3 4 0,1 0 0,0-3 0,2-8 0,1 1 0,1 1 0,-4 5 0,2 8 0,-4-2 0,4 3 0,-1-7 0,1 3 0,0-4 0,10-8 0,-8 9 0,17-21 0,-17 20 0,21-20 0,-18 19 0,23-25 0,-21 23 0,8-10 0,-8 15 0,-5 1 0,5-2 0,-7 5 0,0-2 0,0 4 0,-2-2 0,2 0 0,13-10 0,-8 6 0,11-7 0,-1-1 0,-8 6 0,8-4 0,-12 6 0,9-1 0,-7 1 0,8-1 0,-9 3 0,15-8 0,-11 8 0,15-6 0,-9 4 0,-2 4 0,6-5 0,-7 4 0,1 0 0,23-11 0,-12 4 0,19-9 0,-23 11 0,4-1 0,8-4 0,-3 2 0,2-3 0,-12 5 0,-7 5 0,0-4 0,7 1 0,-10 1 0,13-6 0,-7 5 0,17-7 0,7 0 0,1-1 0,5-1 0,6-4 0,-21 9 0,1-3 0,-20 11 0,2 0 0,1-1 0,0 1 0,3-1 0,-3 0 0,24-2 0,8 0 0,-10 0 0,24 3 0,-30-1 0,15 2 0,-24 0 0,-9 0 0,-11 4 0,0 0 0,2 0 0,9-3 0,-4 2 0,21-2 0,-5-1 0,27-5 0,-9-1 0,-7-1 0,-11 4 0,-18 5 0,0-2 0,-3 3 0,-2 0 0,0 1 0,2 0 0,3 0 0,4 0 0,2 0 0,-3 0 0,-1 0 0,-4 0 0,-1 0 0,-2 0 0,0 0 0,5 0 0,-4 0 0,15 0 0,-2 3 0,1-2 0,-3 2 0,-9-3 0,-2 0 0,1 0 0,-2 0 0,0 0 0,0 0 0,0 0 0,0 0 0,5 0 0,1 0 0,2 0 0,-2 0 0,-4 0 0,-2 0 0,2 0 0,-2 0 0,2 0 0,-2 0 0,-2-2 0,2 1 0,9-4 0,-1 2 0,21-4 0,-9-3 0,17 1 0,-11-4 0,-7 7 0,-8 0 0,-11 6 0,1 0 0,-1 0 0,0 0 0,0 0 0,0 0 0,0 0 0,0 0 0,0 0 0,0 0 0,0 0 0,0 0 0,0 2 0,0-2 0,0 2 0,0-2 0,-2 2 0,2-2 0,-2 2 0,2-2 0,-2 2 0,7-2 0,-1 4 0,8-3 0,-6 3 0,-1-4 0,-5 2 0,0-2 0,6 0 0,-5 0 0,4 0 0,-5 0 0,0 0 0,0 0 0,-2-2 0,0 2 0,-2-2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20:56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24575,'6'4'0,"5"3"0,-5-3 0,3 3 0,-3-3 0,-2 0 0,2 0 0,0 0 0,-4 0 0,6 0 0,-4 0 0,2 2 0,2-1 0,-4 1 0,2-2 0,-2-2 0,0 1 0,0 0 0,0 1 0,0-2 0,-1 2 0,0-2 0,-1 2 0,2-2 0,-1 2 0,0-2 0,-2 2 0,2-2 0,-2 2 0,4-2 0,-2 0 0,3 2 0,-4-2 0,1 0 0,1 2 0,1-2 0,-1 2 0,0-2 0,-2 0 0,0 0 0,2-2 0,-2 4 0,2-2 0,0 0 0,-2 2 0,2-2 0,0 2 0,0 0 0,4 2 0,-2-1 0,0 2 0,-2-2 0,0 1 0,-2-4 0,1 1 0,0-2 0,-1 2 0,2-2 0,-1 2 0,0-2 0,-1 2 0,4 0 0,-1 1 0,1-2 0,-2 2 0,1-4 0,0 2 0,1 0 0,-2 0 0,0 0 0,0 2 0,-2-2 0,2 0 0,-2 2 0,2-4 0,0 4 0,0-4 0,0 2 0,-2 0 0,2-2 0,-4 4 0,4-4 0,-2 2 0,2 0 0,0-2 0,-2 4 0,2-4 0,-2 2 0,2-2 0,-3 0 0,-3 2 0,-5-2 0,-1 4 0,0-4 0,-3 4 0,2-3 0,-1 3 0,5-2 0,0 2 0,1 0 0,-1 0 0,0 1 0,-2-1 0,0 0 0,1 1 0,-2 2 0,2-1 0,0 0 0,0-2 0,2 0 0,0 0 0,-2 2 0,2-2 0,-2 2 0,0-2 0,0 2 0,-1-3 0,2 2 0,1-3 0,0 2 0,0 0 0,-2 0 0,-1 2 0,-1-1 0,0 0 0,2-1 0,0 0 0,2-1 0,2 0 0,-2-2 0,2 2 0,-4 0 0,0 1 0,0 0 0,0-2 0,4 1 0,-2-2 0,4 2 0,-4-2 0,2 2 0,-2 0 0,0 3 0,-2 0 0,1 2 0,0-2 0,1 0 0,0-2 0,0-2 0,1 2 0,0-2 0,2 2 0,-2-2 0,0 4 0,-1-4 0,2 4 0,-1-2 0,-1 0 0,-1 0 0,-1 0 0,2-1 0,0-2 0,2 1 0,-2-1 0,0 2 0,0-2 0,-4 2 0,4-2 0,-2 2 0,2-2 0,2 1 0,0-2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21:0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24575,'11'0'0,"1"0"0,15 0 0,9 0 0,14 0 0,-1 0 0,-13 0 0,3 0 0,-15 0 0,23 0 0,-10-4 0,-1 3 0,-8-2 0,-16 1 0,-1 1 0,-5 0 0,0 1 0,-2 0 0,0 0 0,0 0 0,0 0 0,2 0 0,10 0 0,-6 0 0,10 0 0,-7 0 0,2 0 0,12 0 0,-8 0 0,25 4 0,-29-3 0,29 3 0,-34-4 0,16 0 0,-8 0 0,11 0 0,1 0 0,11 0 0,-11 0 0,-1 0 0,-8 0 0,-6 0 0,1 0 0,17 0 0,-13 0 0,36 0 0,-11 0 0,18 0 0,-19 0 0,1 0 0,-9 0 0,-8 0 0,22 0 0,-16 4 0,4-3 0,1 3 0,-25-4 0,1 0 0,-7 0 0,-4 0 0,7 0 0,-1 0 0,2 0 0,3 0 0,-6 0 0,2 0 0,-3 0 0,-1 0 0,-2 0 0,-1 0 0,0 0 0,0 0 0,1 0 0,-1 0 0,1 0 0,2 0 0,1 0 0,3 0 0,-4 0 0,4 0 0,-7 0 0,2 0 0,-2 0 0,0 0 0,0 0 0,0 0 0,0 0 0,1 0 0,-1 0 0,0 2 0,0-2 0,1 2 0,0-2 0,1 0 0,0 0 0,0 0 0,2-2 0,9-1 0,-3 0 0,4-2 0,-9 5 0,-3-2 0,-2 2 0,0 0 0,2 0 0,4 0 0,2 0 0,-2 0 0,-3-2 0,-3 2 0,-2-2 0,2 2 0,0 0 0,0 0 0,-1 0 0,-2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21:0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24575,'6'2'0,"0"0"0,3 5 0,-2-2 0,8 4 0,-3-1 0,0-1 0,-1 0 0,-4-3 0,-2-1 0,5 3 0,0 0 0,5 4 0,1-2 0,-6 1 0,4-2 0,-7 2 0,3-2 0,-4-3 0,-2 0 0,0-4 0,-2 4 0,2-2 0,0 2 0,0 0 0,4 2 0,-2-2 0,0 2 0,-2-2 0,0-2 0,-2 2 0,2-2 0,2 2 0,0 2 0,6 1 0,-5-2 0,0 1 0,-7-5 0,-2 0 0,-4-1 0,-4 3 0,1-1 0,-5 3 0,7-2 0,-2 1 0,6-2 0,0 0 0,1 2 0,-2-4 0,0 4 0,0 0 0,-2 2 0,-4 3 0,3-2 0,-4 1 0,7-2 0,-4 3 0,4-1 0,-2-2 0,2 0 0,0-2 0,0 0 0,0 0 0,0 0 0,0 0 0,0 0 0,0-2 0,-1 2 0,1-2 0,0 2 0,0-2 0,0 0 0,2 0 0,-1 0 0,0 0 0,-1 2 0,0-4 0,2 4 0,-2-4 0,2 4 0,-2 0 0,-5 3 0,4-2 0,-6 1 0,6-3 0,1-1 0,3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21:08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24575,'6'0'0,"0"0"0,0 0 0,0-2 0,6 2 0,6-2 0,-1 0 0,16 1 0,-9-4 0,10 1 0,-14 0 0,-3-1 0,-5 4 0,0-3 0,9 0 0,-4 1 0,22-4 0,-2 2 0,19-4 0,-19 4 0,-7-1 0,-19 5 0,-4-1 0,0 2 0,15-3 0,-7 2 0,48-8 0,3 3 0,25-4 0,3-1 0,-42 5 0,-7 2 0,-29 4 0,-6 0 0,4 0 0,-8 0 0,14 0 0,3 0 0,2 0 0,2 0 0,0 0 0,-12 0 0,12 0 0,-20 0 0,4 0 0,-7 0 0,4 0 0,-2 0 0,5 0 0,-2 2 0,6-2 0,3 2 0,5 1 0,11 2 0,2-1 0,-6 0 0,-2-4 0,-16 0 0,-1 0 0,-5 0 0,5 0 0,0 0 0,4 0 0,-5 0 0,4 0 0,3 0 0,-5 0 0,8 0 0,-13 0 0,7 0 0,-5 0 0,6 0 0,-8 0 0,4 0 0,-2 0 0,3 0 0,-1 0 0,0-2 0,-5 1 0,2-1 0,0 2 0,3 0 0,2-2 0,-1 2 0,-3-3 0,-1 3 0,-4 0 0,4 0 0,-2 0 0,1 0 0,3 0 0,-3 0 0,14 4 0,-12-4 0,7 4 0,-11-4 0,1 0 0,-2 0 0,1 0 0,0 0 0,3 1 0,1 0 0,-2 1 0,4-1 0,-5 0 0,1 1 0,-2-2 0,0 0 0,-1 0 0,0 0 0,0 0 0,0 0 0,0 0 0,-2 1 0,1 0 0,-2 1 0,1-2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15:32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24575,'8'2'0,"0"0"0,-2 2 0,2 0 0,-4 1 0,4-1 0,-4-2 0,2 1 0,-2-2 0,0 2 0,0 0 0,5 3 0,-3-1 0,3 2 0,-3-3 0,-2 0 0,4 0 0,-2-2 0,5 5 0,-2-4 0,2 5 0,7 1 0,3 8 0,-1-6 0,3 5 0,-14-11 0,1 1 0,-5-2 0,-1-1 0,-1 0 0,0-2 0,-2 2 0,2-1 0,-1 2 0,3 1 0,0-1 0,2 0 0,-1 0 0,0-2 0,-2 1 0,0-2 0,0 2 0,0 0 0,0-1 0,0 2 0,0-2 0,0 0 0,0 2 0,0-4 0,0 2 0,0-2 0,0 2 0,0-2 0,0 2 0,0 0 0,0-2 0,0 2 0,0-2 0,0 0 0,0 0 0,0 0 0,2 0 0,-1 2 0,1-2 0,-2 2 0,0-2 0,0 0 0,0 0 0,0 2 0,0 0 0,0 0 0,0 2 0,0-4 0,0 4 0,0-4 0,0 2 0,0 0 0,2 0 0,-2 0 0,2 2 0,-2-4 0,0 2 0,-3-2 0,-4-3 0,-1 2 0,-2-5 0,2 6 0,2-2 0,0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21:1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24575,'7'0'0,"4"0"0,-1 2 0,5 1 0,1 2 0,-4 0 0,-1-2 0,-3 0 0,-1-2 0,-2 1 0,-1-2 0,0 0 0,0 1 0,1 0 0,0 1 0,0-1 0,1 0 0,-2 3 0,0-2 0,2 2 0,3 0 0,-2 0 0,2 1 0,-5-3 0,0 2 0,0-2 0,0 0 0,0 0 0,-1 0 0,0 0 0,-1 0 0,1 2 0,0-2 0,0 2 0,1 0 0,0 0 0,1 2 0,0-1 0,-1 0 0,0-2 0,-2 0 0,2-2 0,0 2 0,0-2 0,-2 2 0,2-2 0,-2 2 0,2 0 0,0-1 0,0 1 0,0-2 0,-4 2 0,0-2 0,-2 2 0,-7 0 0,1 4 0,-8-1 0,4 1 0,1-3 0,3 0 0,3 0 0,0-1 0,3 0 0,-2-2 0,1 2 0,-2-1 0,4 2 0,-4-1 0,1 0 0,-1 0 0,-1 1 0,0-2 0,0 1 0,-2 0 0,2 1 0,0-2 0,2 0 0,2-1 0,-2 0 0,2 3 0,-2-4 0,0 4 0,0-4 0,2 4 0,-2-4 0,4 4 0,-4-4 0,2 2 0,-1 0 0,0-2 0,1 4 0,-2-4 0,1 4 0,0-4 0,-1 4 0,-1-2 0,-1 0 0,2 0 0,2 0 0,-1-2 0,0 2 0,1-4 0,-1 0 0,2 0 0,-1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21:14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24575,'6'-3'0,"4"2"0,-1 1 0,5-3 0,4 3 0,-4-3 0,3 3 0,-9 0 0,9 0 0,-3 0 0,7 0 0,-5 0 0,23 0 0,-12 0 0,20 0 0,-19 0 0,-8 0 0,-5 0 0,-9 0 0,-2 0 0,2 0 0,-2 0 0,13 0 0,-5 0 0,15 0 0,-10 0 0,1 0 0,-3 0 0,-6 0 0,5 0 0,-5 0 0,2 0 0,1 0 0,18 0 0,-5 0 0,7 0 0,0 0 0,-5-3 0,15 2 0,6-3 0,-20 2 0,4 2 0,-14-2 0,-1 2 0,11 0 0,-15 0 0,8-2 0,-14 1 0,2-1 0,-5 2 0,0 0 0,11 0 0,3 0 0,10 0 0,-10 0 0,8 0 0,-17 0 0,6 0 0,-9 0 0,-2 0 0,0 0 0,0 0 0,2 0 0,3 0 0,0 0 0,6 2 0,-6-1 0,0 1 0,-3-2 0,-2 0 0,0 0 0,0 0 0,0 0 0,0 0 0,0 0 0,0 0 0,0-2 0,0 2 0,0-2 0,0 2 0,5 0 0,-1 0 0,3 0 0,-5 0 0,2 0 0,1 0 0,9 0 0,-1-2 0,16 1 0,-14-1 0,20-2 0,-21 3 0,4-2 0,-13 3 0,-5 0 0,0 0 0,0 0 0,2-2 0,-1 1 0,1-1 0,-1 2 0,0 0 0,2 0 0,-2 0 0,1 0 0,3 0 0,-4 0 0,4 0 0,-5 0 0,0 0 0,0 0 0,0 0 0,2 0 0,-1 0 0,1 0 0,-1 0 0,0 0 0,1 0 0,3 0 0,-2 0 0,4 0 0,-3 0 0,0 0 0,0 0 0,-1 0 0,-2 0 0,-1 0 0,1 0 0,-1 0 0,0 0 0,0 0 0,-2 0 0,0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21:16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24575,'4'2'0,"0"2"0,5-2 0,1 3 0,2-2 0,3 4 0,-8-6 0,7 6 0,-7-5 0,4 3 0,7 0 0,-10-1 0,9 0 0,-11 0 0,2-4 0,-1 4 0,-2-4 0,5 4 0,-5-1 0,6-1 0,-7 2 0,2-4 0,-2 4 0,0-4 0,-2 4 0,2-4 0,-2 4 0,2-4 0,-2 4 0,0-2 0,-4 0 0,2 2 0,-4-3 0,2 2 0,-2-2 0,2 2 0,-2-1 0,4 2 0,-4-1 0,4 0 0,-4-1 0,2 4 0,-2-1 0,0 1 0,0-1 0,0 0 0,0 1 0,2-2 0,-2-2 0,4 2 0,-4-2 0,2 2 0,0 0 0,-2-2 0,3 2 0,-2-4 0,2 4 0,-2-2 0,1 2 0,-2-2 0,-2 4 0,1-4 0,-1 4 0,2-4 0,0 0 0,2 0 0,-1-2 0,2 4 0,-2-4 0,2 4 0,-1-2 0,1 1 0,0 0 0,-3-1 0,2 2 0,-2 0 0,2 0 0,-2-1 0,2 2 0,-2-4 0,2 4 0,0-2 0,0 1 0,0-2 0,-5 6 0,-13 20 0,0 1 0,-10 10 0,13-18 0,5-11 0,7-8 0,2-4 0,2-2 0,0 0 0,-1 0 0,1 2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21:20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0 24575,'-8'0'0,"2"2"0,-1-1 0,2 2 0,-1-1 0,2 1 0,-2 0 0,0 0 0,0-1 0,-2 1 0,4 0 0,-7 1 0,1 1 0,-3-1 0,4 1 0,-2 2 0,1 0 0,-3 1 0,6-1 0,1-5 0,4 1 0,-2-2 0,0 2 0,0 0 0,0 1 0,0 0 0,0-2 0,2 2 0,-2-4 0,4 4 0,-4-4 0,2 4 0,-2-2 0,2 2 0,-2-2 0,3 2 0,0-2 0,1 2 0,0 0 0,0 0 0,0 0 0,0 0 0,0 0 0,1-2 0,2 2 0,3-4 0,0 2 0,2 0 0,3-2 0,1 2 0,0-2 0,0 0 0,-6 2 0,2-2 0,-4 2 0,2-2 0,0 0 0,-2 2 0,7 1 0,-4 1 0,5-1 0,5 2 0,-4-2 0,9 3 0,-10-2 0,-3-1 0,-1 1 0,-2-2 0,1 2 0,-2-2 0,0 2 0,0-2 0,0 2 0,1-2 0,-2 2 0,1-2 0,2 2 0,1 0 0,0 0 0,0 0 0,-2-1 0,0-2 0,-4 1 0,2-1 0,-2 0 0,2-1 0,0 0 0,0 0 0,-2 2 0,0-1 0,-2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21:2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3387 24575,'0'-6'0,"0"0"0,0 2 0,0 0 0,0-2 0,0-15 0,0-6 0,0-33 0,0 7 0,0-8 0,4 13 0,-3 6 0,2-11 0,-3 8 0,0 6 0,5-17 0,-4 24 0,7-27 0,-7 17 0,3 11 0,-4-31 0,0 20 0,0-32 0,0 19 0,0 12 0,0-10 0,-4 4 0,3-14 0,-4 18 0,5-18 0,-4 24 0,3-4 0,-7-2 0,7 27 0,-6-27 0,1 7 0,-3-17 0,4 11 0,-3-14 0,7 25 0,-4-37 0,1 17 0,3-4 0,-4 20 0,5 5 0,-3 5 0,-1-3 0,0 6 0,-2-8 0,5 15 0,-8-40 0,8 18 0,-5-4 0,5 9 0,-1 1 0,2 17 0,-4-28 0,3 29 0,-3-9 0,1 3 0,2 13 0,-2-9 0,3 11 0,0-12 0,0 8 0,0-16 0,0 15 0,0-6 0,-2 11 0,2-5 0,-2 4 0,2-8 0,0 8 0,0-4 0,0 5 0,0-2 0,0 0 0,0-9 0,0 6 0,0-6 0,0 0 0,0 6 0,0-6 0,0 9 0,-2 0 0,2-3 0,-2 2 0,2-1 0,0 4 0,0 2 0,0 0 0,0 0 0,0-5 0,0 2 0,0-4 0,2 3 0,-2 1 0,2 2 0,-2 1 0,0 0 0,0 0 0,0 0 0,0-1 0,2 0 0,0 0 0,4-17 0,-1 8 0,3-19 0,-2 10 0,1-5 0,3-1 0,-5 6 0,8-4 0,-8 4 0,4 4 0,-6 1 0,1 10 0,-4 0 0,4 0 0,-4-3 0,4 2 0,-4-12 0,4 8 0,-3-3 0,1 5 0,-2 6 0,2-2 0,-1 0 0,0 1 0,-1-5 0,0 4 0,2-4 0,-1 4 0,0 2 0,-1 1 0,0 0 0,0 0 0,0 0 0,0 0 0,0-1 0,0 1 0,0 0 0,0 0 0,0 0 0,0 0 0,0-2 0,0 0 0,0 0 0,0 0 0,0 2 0,0 0 0,0 0 0,0 0 0,0 0 0,0-2 0,0 2 0,0-2 0,-1 2 0,0 0 0,-1 0 0,2 0 0,0 0 0,0 0 0,0 0 0,-1 1 0,0-2 0,-1 2 0,2-3 0,-2 1 0,2 0 0,-2 1 0,2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21:2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0 222 24575,'4'-2'0,"-1"-1"0,0 0 0,-1 1 0,1-2 0,0 4 0,-1-4 0,2 2 0,1-2 0,-1 0 0,5-3 0,9-7 0,-6 3 0,19-12 0,-24 15 0,18-13 0,-17 13 0,4-4 0,-6 6 0,-4 2 0,2 0 0,-4 0 0,4 0 0,-2-2 0,0 1 0,2 0 0,-4 0 0,4 1 0,-4 0 0,4 0 0,-4 0 0,4 0 0,-4 0 0,4 0 0,-2 0 0,0 0 0,2 2 0,-4-2 0,4 2 0,-2 0 0,2 4 0,0 0 0,0 4 0,-1-2 0,0 0 0,-1 0 0,1 0 0,0 0 0,-1 0 0,1 0 0,0 2 0,-1 1 0,1-1 0,0 0 0,1-1 0,4 5 0,0-1 0,-1 0 0,1-1 0,-2-4 0,0 4 0,2-3 0,-4 2 0,2-4 0,-2 2 0,-1-2 0,0 1 0,-2 0 0,2 0 0,-2 0 0,2-2 0,-2 1 0,2 0 0,-1 1 0,2-2 0,-1 2 0,0-4 0,0 4 0,1-2 0,0 2 0,0 0 0,0 0 0,-2 0 0,1 0 0,-2 0 0,3 0 0,-4 0 0,4 0 0,-4 0 0,4-2 0,-4 2 0,2-4 0,-2 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21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0 24575,'-4'2'0,"2"2"0,-2-4 0,4 4 0,-4-2 0,2 2 0,0 0 0,-4 2 0,1 4 0,-3-1 0,0 0 0,0 2 0,3-7 0,-4 6 0,5-6 0,-2 3 0,2-1 0,2-2 0,-2-2 0,4 1 0,-2 0 0,0 1 0,2 0 0,-4 0 0,4 0 0,-4 0 0,4 0 0,-4 0 0,4 0 0,-2 0 0,0-2 0,2 2 0,-2-2 0,2 2 0,-2 0 0,0 0 0,0 0 0,-2 0 0,2 0 0,-2 0 0,0 2 0,0-2 0,-2 4 0,1-3 0,0 0 0,2-1 0,0 0 0,2 1 0,-2 0 0,0 0 0,1 1 0,0-2 0,1 0 0,0 0 0,-1 0 0,1-2 0,-2 2 0,1-2 0,-1 0 0,0 2 0,1-2 0,-2 2 0,4 0 0,-4-2 0,4 2 0,-4-4 0,4 4 0,-4-4 0,4 4 0,-4-4 0,4 4 0,-4-5 0,2 0 0,0-3 0,-2 0 0,2 0 0,-4-2 0,0 0 0,-2-2 0,0 2 0,2 0 0,0 2 0,3 0 0,0 1 0,2 0 0,-4-1 0,1-2 0,-4-1 0,1 0 0,0 2 0,2-1 0,-1 1 0,1 0 0,2-1 0,-4 0 0,-1-1 0,-1-1 0,-2 1 0,4 3 0,3 0 0,1 4 0,1-4 0,-1 2 0,0-1 0,0 2 0,1-1 0,-1 0 0,-1-2 0,-1 0 0,-1 0 0,2 0 0,0-1 0,2 1 0,-2 0 0,2 0 0,-2-1 0,0-2 0,0-1 0,0 0 0,-5-9 0,4 3 0,-4-4 0,6 9 0,0 1 0,2 5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21:35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4051 24575,'6'0'0,"5"0"0,23 0 0,-1-4 0,45-1 0,12-5 0,-33 4 0,4 1 0,4-3 0,0-1 0,33-2 0,-1-9 0,-32 0 0,15-6 0,-14-8 0,-16 12 0,16-21 0,-24 11 0,6 4 0,4-3 0,27-28 0,-34 32 0,1-1 0,32-33 0,-10 8 0,1-10 0,4-1 0,-17 14 0,14-6 0,-27 19 0,26-22 0,-18 2 0,-7 13 0,14-23 0,-36 40 0,32-48 0,-33 47 0,20-31 0,-4 7 0,4-6 0,3-11 0,-12 20 0,-2 5 0,-3 2 0,3-2 0,-5 2 0,-9 15 0,20-36 0,-10 17 0,7-13 0,-1 1 0,-13 26 0,2-10 0,0-4 0,-10 20 0,6-31 0,-10 36 0,12-48 0,-6 23 0,6-23 0,-6 29 0,-1-4 0,-7 28 0,0-7 0,0 2 0,-4 7 0,11-31 0,-10 18 0,16-49 0,-6 16 0,2 2 0,-2 13 0,-1 11 0,-3-9 0,2-2 0,-4 4 0,-5 2 0,1 19 0,3-36 0,-4 34 0,6-23 0,-6 11 0,2 8 0,1-25 0,-3 35 0,5-12 0,-5 18 0,0 2 0,3-18 0,-3 11 0,3-12 0,-4 5 0,0-12 0,2 8 0,-1-4 0,1 19 0,-2 0 0,0 2 0,0-6 0,0 8 0,0-4 0,0 5 0,0 0 0,0-11 0,0 5 0,0-9 0,0 5 0,0-23 0,0 18 0,0-18 0,0 23 0,0 1 0,-4-12 0,3 12 0,-2-12 0,1 18 0,1-2 0,0 3 0,1 2 0,0 0 0,0 2 0,-2-2 0,1 0 0,-1-2 0,-1-10 0,3 8 0,-5-7 0,4 9 0,-3 0 0,4-4 0,-4 0 0,2 0 0,-1 1 0,1 4 0,2 2 0,0 1 0,-2 0 0,2-1 0,-2 1 0,2 0 0,0 0 0,0 0 0,0 0 0,0 0 0,0 0 0,0 0 0,0 0 0,0 0 0,0 0 0,0 0 0,0 0 0,0 0 0,0 4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21:41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1 464 24575,'2'-4'0,"0"0"0,-2 0 0,2-2 0,-2 1 0,2-1 0,-2 2 0,2-1 0,-2-5 0,4 1 0,-2-2 0,0 3 0,2 0 0,-4 0 0,4 1 0,-4 2 0,2 1 0,0 0 0,-2-2 0,4 1 0,-4-1 0,7-3 0,-3-7 0,8-7 0,-5 0 0,1 5 0,-5 9 0,1 3 0,-4 2 0,4 2 0,-4-2 0,4 4 0,-2-4 0,0 2 0,2 0 0,-2-2 0,2 4 0,0-4 0,0 2 0,-2-2 0,2 0 0,-4 0 0,4 2 0,-3-2 0,0 2 0,1-2 0,-1 0 0,0 0 0,-1 0 0,2 1 0,-1 0 0,0 1 0,-1-3 0,2 3 0,-1-1 0,0-11 0,3-9 0,1-13 0,3 0 0,-4 12 0,-1 9 0,-3 15 0,0 0 0,0 4 0,0 0 0,0 0 0,2 0 0,-1 0 0,0 0 0,-1 2 0,2-1 0,-1 0 0,3 4 0,-4-3 0,4 5 0,-3-5 0,2 0 0,-2 2 0,2-4 0,-2 4 0,1-4 0,-1 2 0,2 0 0,1-1 0,-2 0 0,2-1 0,-4 0 0,4 0 0,-4 0 0,4 1 0,-4-1 0,4-2 0,-4 1 0,2 0 0,0-1 0,-2 1 0,4 0 0,-4 1 0,4 0 0,-2 0 0,0 0 0,2 0 0,-2 0 0,2 0 0,-2 0 0,2 0 0,-2-2 0,0 2 0,2-2 0,-2 2 0,2 0 0,-2 0 0,7 3 0,-5-2 0,5 1 0,-3-2 0,-2 1 0,4 0 0,-4-2 0,0 2 0,0-4 0,-2 2 0,2-2 0,-2 2 0,2 0 0,-4 1 0,4-2 0,-4 2 0,4-2 0,-2 2 0,2 0 0,-2 0 0,0 0 0,0-2 0,-2 2 0,4-4 0,-4 4 0,4-4 0,-4 4 0,4-4 0,-3 4 0,4-2 0,-2 4 0,2-2 0,-2 2 0,-2-4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20:5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1867 24575,'-2'-4'0,"-2"-2"0,4 0 0,-5-12 0,1-1 0,0-1 0,-2 0 0,6 11 0,-6-12 0,6 13 0,-4-9 0,2 8 0,2 0 0,-6-12 0,4 11 0,-2-22 0,0 20 0,0-32 0,1 21 0,-1-8 0,4 15 0,0 11 0,0 1 0,0 0 0,0-1 0,0 1 0,0 0 0,0 0 0,0-1 0,0-2 0,0-1 0,0 0 0,2-3 0,1-1 0,0-10 0,7-6 0,-9 3 0,16-25 0,-6 4 0,8-22 0,0 5 0,-5 14 0,-3 14 0,-7 17 0,0 7 0,-3 4 0,1 0 0,0-3 0,2-8 0,1 1 0,1 1 0,-4 5 0,2 8 0,-4-2 0,4 3 0,-1-7 0,1 3 0,0-4 0,10-8 0,-8 9 0,17-21 0,-17 20 0,21-20 0,-18 19 0,23-25 0,-21 23 0,8-10 0,-8 15 0,-5 1 0,5-2 0,-7 5 0,0-2 0,0 4 0,-2-2 0,2 0 0,13-10 0,-8 6 0,11-7 0,-1-1 0,-8 6 0,8-4 0,-12 6 0,9-1 0,-7 1 0,8-1 0,-9 3 0,15-8 0,-11 8 0,15-6 0,-9 4 0,-2 4 0,6-5 0,-7 4 0,1 0 0,23-11 0,-12 4 0,19-9 0,-23 11 0,4-1 0,8-4 0,-3 2 0,2-3 0,-12 5 0,-7 5 0,0-4 0,7 1 0,-10 1 0,13-6 0,-7 5 0,17-7 0,7 0 0,1-1 0,5-1 0,6-4 0,-21 9 0,1-3 0,-20 11 0,2 0 0,1-1 0,0 1 0,3-1 0,-3 0 0,24-2 0,8 0 0,-10 0 0,24 3 0,-30-1 0,15 2 0,-24 0 0,-9 0 0,-11 4 0,0 0 0,2 0 0,9-3 0,-4 2 0,21-2 0,-5-1 0,27-5 0,-9-1 0,-7-1 0,-11 4 0,-18 5 0,0-2 0,-3 3 0,-2 0 0,0 1 0,2 0 0,3 0 0,4 0 0,2 0 0,-3 0 0,-1 0 0,-4 0 0,-1 0 0,-2 0 0,0 0 0,5 0 0,-4 0 0,15 0 0,-2 3 0,1-2 0,-3 2 0,-9-3 0,-2 0 0,1 0 0,-2 0 0,0 0 0,0 0 0,0 0 0,0 0 0,5 0 0,1 0 0,2 0 0,-2 0 0,-4 0 0,-2 0 0,2 0 0,-2 0 0,2 0 0,-2 0 0,-2-2 0,2 1 0,9-4 0,-1 2 0,21-4 0,-9-3 0,17 1 0,-11-4 0,-7 7 0,-8 0 0,-11 6 0,1 0 0,-1 0 0,0 0 0,0 0 0,0 0 0,0 0 0,0 0 0,0 0 0,0 0 0,0 0 0,0 0 0,0 2 0,0-2 0,0 2 0,0-2 0,-2 2 0,2-2 0,-2 2 0,2-2 0,-2 2 0,7-2 0,-1 4 0,8-3 0,-6 3 0,-1-4 0,-5 2 0,0-2 0,6 0 0,-5 0 0,4 0 0,-5 0 0,0 0 0,0 0 0,-2-2 0,0 2 0,-2-2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20:56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24575,'6'4'0,"5"3"0,-5-3 0,3 3 0,-3-3 0,-2 0 0,2 0 0,0 0 0,-4 0 0,6 0 0,-4 0 0,2 2 0,2-1 0,-4 1 0,2-2 0,-2-2 0,0 1 0,0 0 0,0 1 0,0-2 0,-1 2 0,0-2 0,-1 2 0,2-2 0,-1 2 0,0-2 0,-2 2 0,2-2 0,-2 2 0,4-2 0,-2 0 0,3 2 0,-4-2 0,1 0 0,1 2 0,1-2 0,-1 2 0,0-2 0,-2 0 0,0 0 0,2-2 0,-2 4 0,2-2 0,0 0 0,-2 2 0,2-2 0,0 2 0,0 0 0,4 2 0,-2-1 0,0 2 0,-2-2 0,0 1 0,-2-4 0,1 1 0,0-2 0,-1 2 0,2-2 0,-1 2 0,0-2 0,-1 2 0,4 0 0,-1 1 0,1-2 0,-2 2 0,1-4 0,0 2 0,1 0 0,-2 0 0,0 0 0,0 2 0,-2-2 0,2 0 0,-2 2 0,2-4 0,0 4 0,0-4 0,0 2 0,-2 0 0,2-2 0,-4 4 0,4-4 0,-2 2 0,2 0 0,0-2 0,-2 4 0,2-4 0,-2 2 0,2-2 0,-3 0 0,-3 2 0,-5-2 0,-1 4 0,0-4 0,-3 4 0,2-3 0,-1 3 0,5-2 0,0 2 0,1 0 0,-1 0 0,0 1 0,-2-1 0,0 0 0,1 1 0,-2 2 0,2-1 0,0 0 0,0-2 0,2 0 0,0 0 0,-2 2 0,2-2 0,-2 2 0,0-2 0,0 2 0,-1-3 0,2 2 0,1-3 0,0 2 0,0 0 0,-2 0 0,-1 2 0,-1-1 0,0 0 0,2-1 0,0 0 0,2-1 0,2 0 0,-2-2 0,2 2 0,-4 0 0,0 1 0,0 0 0,0-2 0,4 1 0,-2-2 0,4 2 0,-4-2 0,2 2 0,-2 0 0,0 3 0,-2 0 0,1 2 0,0-2 0,1 0 0,0-2 0,0-2 0,1 2 0,0-2 0,2 2 0,-2-2 0,0 4 0,-1-4 0,2 4 0,-1-2 0,-1 0 0,-1 0 0,-1 0 0,2-1 0,0-2 0,2 1 0,-2-1 0,0 2 0,0-2 0,-4 2 0,4-2 0,-2 2 0,2-2 0,2 1 0,0-2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21:0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24575,'11'0'0,"1"0"0,15 0 0,9 0 0,14 0 0,-1 0 0,-13 0 0,3 0 0,-15 0 0,23 0 0,-10-4 0,-1 3 0,-8-2 0,-16 1 0,-1 1 0,-5 0 0,0 1 0,-2 0 0,0 0 0,0 0 0,0 0 0,2 0 0,10 0 0,-6 0 0,10 0 0,-7 0 0,2 0 0,12 0 0,-8 0 0,25 4 0,-29-3 0,29 3 0,-34-4 0,16 0 0,-8 0 0,11 0 0,1 0 0,11 0 0,-11 0 0,-1 0 0,-8 0 0,-6 0 0,1 0 0,17 0 0,-13 0 0,36 0 0,-11 0 0,18 0 0,-19 0 0,1 0 0,-9 0 0,-8 0 0,22 0 0,-16 4 0,4-3 0,1 3 0,-25-4 0,1 0 0,-7 0 0,-4 0 0,7 0 0,-1 0 0,2 0 0,3 0 0,-6 0 0,2 0 0,-3 0 0,-1 0 0,-2 0 0,-1 0 0,0 0 0,0 0 0,1 0 0,-1 0 0,1 0 0,2 0 0,1 0 0,3 0 0,-4 0 0,4 0 0,-7 0 0,2 0 0,-2 0 0,0 0 0,0 0 0,0 0 0,0 0 0,1 0 0,-1 0 0,0 2 0,0-2 0,1 2 0,0-2 0,1 0 0,0 0 0,0 0 0,2-2 0,9-1 0,-3 0 0,4-2 0,-9 5 0,-3-2 0,-2 2 0,0 0 0,2 0 0,4 0 0,2 0 0,-2 0 0,-3-2 0,-3 2 0,-2-2 0,2 2 0,0 0 0,0 0 0,-1 0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21:0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24575,'6'2'0,"0"0"0,3 5 0,-2-2 0,8 4 0,-3-1 0,0-1 0,-1 0 0,-4-3 0,-2-1 0,5 3 0,0 0 0,5 4 0,1-2 0,-6 1 0,4-2 0,-7 2 0,3-2 0,-4-3 0,-2 0 0,0-4 0,-2 4 0,2-2 0,0 2 0,0 0 0,4 2 0,-2-2 0,0 2 0,-2-2 0,0-2 0,-2 2 0,2-2 0,2 2 0,0 2 0,6 1 0,-5-2 0,0 1 0,-7-5 0,-2 0 0,-4-1 0,-4 3 0,1-1 0,-5 3 0,7-2 0,-2 1 0,6-2 0,0 0 0,1 2 0,-2-4 0,0 4 0,0 0 0,-2 2 0,-4 3 0,3-2 0,-4 1 0,7-2 0,-4 3 0,4-1 0,-2-2 0,2 0 0,0-2 0,0 0 0,0 0 0,0 0 0,0 0 0,0 0 0,0-2 0,-1 2 0,1-2 0,0 2 0,0-2 0,0 0 0,2 0 0,-1 0 0,0 0 0,-1 2 0,0-4 0,2 4 0,-2-4 0,2 4 0,-2 0 0,-5 3 0,4-2 0,-6 1 0,6-3 0,1-1 0,3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21:08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24575,'6'0'0,"0"0"0,0 0 0,0-2 0,6 2 0,6-2 0,-1 0 0,16 1 0,-9-4 0,10 1 0,-14 0 0,-3-1 0,-5 4 0,0-3 0,9 0 0,-4 1 0,22-4 0,-2 2 0,19-4 0,-19 4 0,-7-1 0,-19 5 0,-4-1 0,0 2 0,15-3 0,-7 2 0,48-8 0,3 3 0,25-4 0,3-1 0,-42 5 0,-7 2 0,-29 4 0,-6 0 0,4 0 0,-8 0 0,14 0 0,3 0 0,2 0 0,2 0 0,0 0 0,-12 0 0,12 0 0,-20 0 0,4 0 0,-7 0 0,4 0 0,-2 0 0,5 0 0,-2 2 0,6-2 0,3 2 0,5 1 0,11 2 0,2-1 0,-6 0 0,-2-4 0,-16 0 0,-1 0 0,-5 0 0,5 0 0,0 0 0,4 0 0,-5 0 0,4 0 0,3 0 0,-5 0 0,8 0 0,-13 0 0,7 0 0,-5 0 0,6 0 0,-8 0 0,4 0 0,-2 0 0,3 0 0,-1 0 0,0-2 0,-5 1 0,2-1 0,0 2 0,3 0 0,2-2 0,-1 2 0,-3-3 0,-1 3 0,-4 0 0,4 0 0,-2 0 0,1 0 0,3 0 0,-3 0 0,14 4 0,-12-4 0,7 4 0,-11-4 0,1 0 0,-2 0 0,1 0 0,0 0 0,3 1 0,1 0 0,-2 1 0,4-1 0,-5 0 0,1 1 0,-2-2 0,0 0 0,-1 0 0,0 0 0,0 0 0,0 0 0,0 0 0,-2 1 0,1 0 0,-2 1 0,1-2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3:21:1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24575,'7'0'0,"4"0"0,-1 2 0,5 1 0,1 2 0,-4 0 0,-1-2 0,-3 0 0,-1-2 0,-2 1 0,-1-2 0,0 0 0,0 1 0,1 0 0,0 1 0,0-1 0,1 0 0,-2 3 0,0-2 0,2 2 0,3 0 0,-2 0 0,2 1 0,-5-3 0,0 2 0,0-2 0,0 0 0,0 0 0,-1 0 0,0 0 0,-1 0 0,1 2 0,0-2 0,0 2 0,1 0 0,0 0 0,1 2 0,0-1 0,-1 0 0,0-2 0,-2 0 0,2-2 0,0 2 0,0-2 0,-2 2 0,2-2 0,-2 2 0,2 0 0,0-1 0,0 1 0,0-2 0,-4 2 0,0-2 0,-2 2 0,-7 0 0,1 4 0,-8-1 0,4 1 0,1-3 0,3 0 0,3 0 0,0-1 0,3 0 0,-2-2 0,1 2 0,-2-1 0,4 2 0,-4-1 0,1 0 0,-1 0 0,-1 1 0,0-2 0,0 1 0,-2 0 0,2 1 0,0-2 0,2 0 0,2-1 0,-2 0 0,2 3 0,-2-4 0,0 4 0,0-4 0,2 4 0,-2-4 0,4 4 0,-4-4 0,2 2 0,-1 0 0,0-2 0,1 4 0,-2-4 0,1 4 0,0-4 0,-1 4 0,-1-2 0,-1 0 0,2 0 0,2 0 0,-1-2 0,0 2 0,1-4 0,-1 0 0,2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E82B2-AE1E-784B-AD58-A27A99204CE3}" type="datetimeFigureOut">
              <a:rPr lang="en-US" smtClean="0"/>
              <a:t>2/15/23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F1138-2782-914B-9E6D-B9A528DE4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40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F1138-2782-914B-9E6D-B9A528DE47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95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F1138-2782-914B-9E6D-B9A528DE47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28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2/15/23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85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2/15/23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830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2/15/23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194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2/15/23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003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2/15/23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983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2/15/23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83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2/15/23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6022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2/15/23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557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347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2/15/23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7490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2/15/23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078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2/15/23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34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61" r:id="rId6"/>
    <p:sldLayoutId id="2147483856" r:id="rId7"/>
    <p:sldLayoutId id="2147483857" r:id="rId8"/>
    <p:sldLayoutId id="2147483858" r:id="rId9"/>
    <p:sldLayoutId id="2147483860" r:id="rId10"/>
    <p:sldLayoutId id="21474838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26" Type="http://schemas.openxmlformats.org/officeDocument/2006/relationships/customXml" Target="../ink/ink10.xml"/><Relationship Id="rId39" Type="http://schemas.openxmlformats.org/officeDocument/2006/relationships/image" Target="../media/image39.png"/><Relationship Id="rId21" Type="http://schemas.openxmlformats.org/officeDocument/2006/relationships/customXml" Target="../ink/ink8.xml"/><Relationship Id="rId34" Type="http://schemas.openxmlformats.org/officeDocument/2006/relationships/customXml" Target="../ink/ink14.xml"/><Relationship Id="rId42" Type="http://schemas.openxmlformats.org/officeDocument/2006/relationships/image" Target="../media/image5.jpg"/><Relationship Id="rId47" Type="http://schemas.openxmlformats.org/officeDocument/2006/relationships/image" Target="../media/image43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6" Type="http://schemas.openxmlformats.org/officeDocument/2006/relationships/image" Target="../media/image27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11" Type="http://schemas.openxmlformats.org/officeDocument/2006/relationships/image" Target="../media/image24.png"/><Relationship Id="rId24" Type="http://schemas.openxmlformats.org/officeDocument/2006/relationships/image" Target="../media/image31.png"/><Relationship Id="rId32" Type="http://schemas.openxmlformats.org/officeDocument/2006/relationships/customXml" Target="../ink/ink13.xml"/><Relationship Id="rId37" Type="http://schemas.openxmlformats.org/officeDocument/2006/relationships/image" Target="../media/image38.png"/><Relationship Id="rId40" Type="http://schemas.openxmlformats.org/officeDocument/2006/relationships/customXml" Target="../ink/ink17.xml"/><Relationship Id="rId45" Type="http://schemas.openxmlformats.org/officeDocument/2006/relationships/customXml" Target="../ink/ink19.xml"/><Relationship Id="rId5" Type="http://schemas.openxmlformats.org/officeDocument/2006/relationships/image" Target="../media/image20.png"/><Relationship Id="rId15" Type="http://schemas.openxmlformats.org/officeDocument/2006/relationships/image" Target="../media/image26.png"/><Relationship Id="rId23" Type="http://schemas.openxmlformats.org/officeDocument/2006/relationships/customXml" Target="../ink/ink9.xml"/><Relationship Id="rId28" Type="http://schemas.openxmlformats.org/officeDocument/2006/relationships/customXml" Target="../ink/ink11.xml"/><Relationship Id="rId36" Type="http://schemas.openxmlformats.org/officeDocument/2006/relationships/customXml" Target="../ink/ink15.xml"/><Relationship Id="rId10" Type="http://schemas.openxmlformats.org/officeDocument/2006/relationships/image" Target="../media/image23.png"/><Relationship Id="rId19" Type="http://schemas.openxmlformats.org/officeDocument/2006/relationships/customXml" Target="../ink/ink7.xml"/><Relationship Id="rId31" Type="http://schemas.openxmlformats.org/officeDocument/2006/relationships/image" Target="../media/image35.png"/><Relationship Id="rId44" Type="http://schemas.openxmlformats.org/officeDocument/2006/relationships/image" Target="../media/image41.png"/><Relationship Id="rId4" Type="http://schemas.openxmlformats.org/officeDocument/2006/relationships/customXml" Target="../ink/ink1.xml"/><Relationship Id="rId9" Type="http://schemas.openxmlformats.org/officeDocument/2006/relationships/image" Target="../media/image22.png"/><Relationship Id="rId14" Type="http://schemas.openxmlformats.org/officeDocument/2006/relationships/customXml" Target="../ink/ink5.xml"/><Relationship Id="rId22" Type="http://schemas.openxmlformats.org/officeDocument/2006/relationships/image" Target="../media/image30.png"/><Relationship Id="rId27" Type="http://schemas.openxmlformats.org/officeDocument/2006/relationships/image" Target="../media/image33.png"/><Relationship Id="rId30" Type="http://schemas.openxmlformats.org/officeDocument/2006/relationships/customXml" Target="../ink/ink12.xml"/><Relationship Id="rId35" Type="http://schemas.openxmlformats.org/officeDocument/2006/relationships/image" Target="../media/image37.png"/><Relationship Id="rId43" Type="http://schemas.openxmlformats.org/officeDocument/2006/relationships/customXml" Target="../ink/ink18.xml"/><Relationship Id="rId8" Type="http://schemas.openxmlformats.org/officeDocument/2006/relationships/customXml" Target="../ink/ink3.xml"/><Relationship Id="rId3" Type="http://schemas.openxmlformats.org/officeDocument/2006/relationships/image" Target="../media/image19.png"/><Relationship Id="rId12" Type="http://schemas.openxmlformats.org/officeDocument/2006/relationships/customXml" Target="../ink/ink4.xml"/><Relationship Id="rId17" Type="http://schemas.openxmlformats.org/officeDocument/2006/relationships/customXml" Target="../ink/ink6.xml"/><Relationship Id="rId25" Type="http://schemas.openxmlformats.org/officeDocument/2006/relationships/image" Target="../media/image32.png"/><Relationship Id="rId33" Type="http://schemas.openxmlformats.org/officeDocument/2006/relationships/image" Target="../media/image36.png"/><Relationship Id="rId38" Type="http://schemas.openxmlformats.org/officeDocument/2006/relationships/customXml" Target="../ink/ink16.xml"/><Relationship Id="rId46" Type="http://schemas.openxmlformats.org/officeDocument/2006/relationships/image" Target="../media/image42.png"/><Relationship Id="rId20" Type="http://schemas.openxmlformats.org/officeDocument/2006/relationships/image" Target="../media/image29.png"/><Relationship Id="rId41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4.xml"/><Relationship Id="rId18" Type="http://schemas.openxmlformats.org/officeDocument/2006/relationships/image" Target="../media/image24.png"/><Relationship Id="rId26" Type="http://schemas.openxmlformats.org/officeDocument/2006/relationships/image" Target="../media/image29.png"/><Relationship Id="rId39" Type="http://schemas.openxmlformats.org/officeDocument/2006/relationships/customXml" Target="../ink/ink35.xml"/><Relationship Id="rId21" Type="http://schemas.openxmlformats.org/officeDocument/2006/relationships/customXml" Target="../ink/ink26.xml"/><Relationship Id="rId34" Type="http://schemas.openxmlformats.org/officeDocument/2006/relationships/image" Target="../media/image34.png"/><Relationship Id="rId42" Type="http://schemas.openxmlformats.org/officeDocument/2006/relationships/image" Target="../media/image38.png"/><Relationship Id="rId47" Type="http://schemas.openxmlformats.org/officeDocument/2006/relationships/image" Target="../media/image5.jpg"/><Relationship Id="rId7" Type="http://schemas.openxmlformats.org/officeDocument/2006/relationships/customXml" Target="../ink/ink21.xml"/><Relationship Id="rId2" Type="http://schemas.openxmlformats.org/officeDocument/2006/relationships/image" Target="../media/image18.png"/><Relationship Id="rId16" Type="http://schemas.openxmlformats.org/officeDocument/2006/relationships/image" Target="../media/image27.png"/><Relationship Id="rId29" Type="http://schemas.openxmlformats.org/officeDocument/2006/relationships/customXml" Target="../ink/ink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customXml" Target="../ink/ink23.xml"/><Relationship Id="rId24" Type="http://schemas.openxmlformats.org/officeDocument/2006/relationships/image" Target="../media/image28.png"/><Relationship Id="rId32" Type="http://schemas.openxmlformats.org/officeDocument/2006/relationships/image" Target="../media/image33.png"/><Relationship Id="rId37" Type="http://schemas.openxmlformats.org/officeDocument/2006/relationships/customXml" Target="../ink/ink34.xml"/><Relationship Id="rId40" Type="http://schemas.openxmlformats.org/officeDocument/2006/relationships/image" Target="../media/image37.png"/><Relationship Id="rId45" Type="http://schemas.openxmlformats.org/officeDocument/2006/relationships/customXml" Target="../ink/ink38.xml"/><Relationship Id="rId5" Type="http://schemas.openxmlformats.org/officeDocument/2006/relationships/customXml" Target="../ink/ink20.xml"/><Relationship Id="rId15" Type="http://schemas.openxmlformats.org/officeDocument/2006/relationships/image" Target="../media/image23.png"/><Relationship Id="rId23" Type="http://schemas.openxmlformats.org/officeDocument/2006/relationships/customXml" Target="../ink/ink27.xml"/><Relationship Id="rId28" Type="http://schemas.openxmlformats.org/officeDocument/2006/relationships/image" Target="../media/image30.png"/><Relationship Id="rId36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customXml" Target="../ink/ink25.xml"/><Relationship Id="rId31" Type="http://schemas.openxmlformats.org/officeDocument/2006/relationships/customXml" Target="../ink/ink31.xml"/><Relationship Id="rId44" Type="http://schemas.openxmlformats.org/officeDocument/2006/relationships/image" Target="../media/image39.png"/><Relationship Id="rId4" Type="http://schemas.openxmlformats.org/officeDocument/2006/relationships/image" Target="../media/image16.png"/><Relationship Id="rId9" Type="http://schemas.openxmlformats.org/officeDocument/2006/relationships/customXml" Target="../ink/ink22.xml"/><Relationship Id="rId14" Type="http://schemas.openxmlformats.org/officeDocument/2006/relationships/image" Target="../media/image42.png"/><Relationship Id="rId22" Type="http://schemas.openxmlformats.org/officeDocument/2006/relationships/image" Target="../media/image26.png"/><Relationship Id="rId27" Type="http://schemas.openxmlformats.org/officeDocument/2006/relationships/customXml" Target="../ink/ink29.xml"/><Relationship Id="rId30" Type="http://schemas.openxmlformats.org/officeDocument/2006/relationships/image" Target="../media/image31.png"/><Relationship Id="rId35" Type="http://schemas.openxmlformats.org/officeDocument/2006/relationships/customXml" Target="../ink/ink33.xml"/><Relationship Id="rId43" Type="http://schemas.openxmlformats.org/officeDocument/2006/relationships/customXml" Target="../ink/ink37.xml"/><Relationship Id="rId48" Type="http://schemas.openxmlformats.org/officeDocument/2006/relationships/image" Target="../media/image44.png"/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12" Type="http://schemas.openxmlformats.org/officeDocument/2006/relationships/image" Target="../media/image41.png"/><Relationship Id="rId17" Type="http://schemas.openxmlformats.org/officeDocument/2006/relationships/image" Target="../media/image32.png"/><Relationship Id="rId25" Type="http://schemas.openxmlformats.org/officeDocument/2006/relationships/customXml" Target="../ink/ink28.xml"/><Relationship Id="rId33" Type="http://schemas.openxmlformats.org/officeDocument/2006/relationships/customXml" Target="../ink/ink32.xml"/><Relationship Id="rId38" Type="http://schemas.openxmlformats.org/officeDocument/2006/relationships/image" Target="../media/image36.png"/><Relationship Id="rId46" Type="http://schemas.openxmlformats.org/officeDocument/2006/relationships/image" Target="../media/image40.png"/><Relationship Id="rId20" Type="http://schemas.openxmlformats.org/officeDocument/2006/relationships/image" Target="../media/image25.png"/><Relationship Id="rId41" Type="http://schemas.openxmlformats.org/officeDocument/2006/relationships/customXml" Target="../ink/ink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w Angle View Of Clouds In Sky">
            <a:extLst>
              <a:ext uri="{FF2B5EF4-FFF2-40B4-BE49-F238E27FC236}">
                <a16:creationId xmlns:a16="http://schemas.microsoft.com/office/drawing/2014/main" id="{539BB9BC-05E0-9867-AFC2-40B5D30579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7041" b="86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C27EAA-1EAA-F5E4-2BEC-73FBD5F90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/>
          <a:p>
            <a:r>
              <a:rPr lang="en-US"/>
              <a:t>Automating </a:t>
            </a:r>
            <a:br>
              <a:rPr lang="en-US"/>
            </a:br>
            <a:r>
              <a:rPr lang="en-US"/>
              <a:t>The Boring Stuff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F10C06-6E2E-183B-5468-3C29C7317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WeShape Tech Talks</a:t>
            </a:r>
          </a:p>
          <a:p>
            <a:r>
              <a:rPr lang="en-US">
                <a:solidFill>
                  <a:schemeClr val="tx1"/>
                </a:solidFill>
              </a:rPr>
              <a:t>16</a:t>
            </a:r>
            <a:r>
              <a:rPr lang="en-US" baseline="30000">
                <a:solidFill>
                  <a:schemeClr val="tx1"/>
                </a:solidFill>
              </a:rPr>
              <a:t>th</a:t>
            </a:r>
            <a:r>
              <a:rPr lang="en-US">
                <a:solidFill>
                  <a:schemeClr val="tx1"/>
                </a:solidFill>
              </a:rPr>
              <a:t> Feb 2023</a:t>
            </a:r>
          </a:p>
        </p:txBody>
      </p:sp>
    </p:spTree>
    <p:extLst>
      <p:ext uri="{BB962C8B-B14F-4D97-AF65-F5344CB8AC3E}">
        <p14:creationId xmlns:p14="http://schemas.microsoft.com/office/powerpoint/2010/main" val="2284622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262AB4-6367-53E9-80C1-D0B30B108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Boring Stuff ?</a:t>
            </a:r>
          </a:p>
        </p:txBody>
      </p:sp>
      <p:pic>
        <p:nvPicPr>
          <p:cNvPr id="8" name="Content Placeholder 7" descr="A picture containing indoor, automaton&#10;&#10;Description automatically generated">
            <a:extLst>
              <a:ext uri="{FF2B5EF4-FFF2-40B4-BE49-F238E27FC236}">
                <a16:creationId xmlns:a16="http://schemas.microsoft.com/office/drawing/2014/main" id="{4882D293-8A8B-152B-2B1A-601D22BBB0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2" b="1319"/>
          <a:stretch/>
        </p:blipFill>
        <p:spPr>
          <a:xfrm>
            <a:off x="7537704" y="2264989"/>
            <a:ext cx="4654296" cy="4593011"/>
          </a:xfrm>
          <a:prstGeom prst="rect">
            <a:avLst/>
          </a:prstGeom>
        </p:spPr>
      </p:pic>
      <p:pic>
        <p:nvPicPr>
          <p:cNvPr id="4098" name="Picture 2" descr="SSL/TLS Certificates - Architecture, Process and Interactions">
            <a:extLst>
              <a:ext uri="{FF2B5EF4-FFF2-40B4-BE49-F238E27FC236}">
                <a16:creationId xmlns:a16="http://schemas.microsoft.com/office/drawing/2014/main" id="{90055AA2-A4E5-9405-C67D-FCB9C1883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6" r="13143"/>
          <a:stretch/>
        </p:blipFill>
        <p:spPr bwMode="auto">
          <a:xfrm>
            <a:off x="635000" y="2654300"/>
            <a:ext cx="6132040" cy="398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134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C8A35-D60C-BB56-BF5D-079FC7AE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 Better way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EE2D9BB-D334-5FC3-E244-EA690467EE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07458" y="2764469"/>
            <a:ext cx="6165112" cy="3160081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A1904550-1BA6-8613-57AD-371B3A214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772" y="6342108"/>
            <a:ext cx="1571195" cy="396156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2EBCB78-9679-6E9E-7125-17B9C9F9C4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69938" y="2764469"/>
            <a:ext cx="4814887" cy="32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3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A5BBF-19DB-D12E-FD9F-763C8A19D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Resource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5D5D22-A2DA-268E-BDD3-B8B14A296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2539686"/>
            <a:ext cx="5575300" cy="400050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8DF27B-5C98-7F76-C742-60C1E1C2E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70" y="4673354"/>
            <a:ext cx="11407260" cy="1174996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869F385-27E2-CCD6-5BAB-8E40477C2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0772" y="6342108"/>
            <a:ext cx="1571195" cy="39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9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40ECF-4488-7EC8-08F1-06E460081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Resource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11174-6761-7584-F32F-74E37F492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963" y="2405914"/>
            <a:ext cx="4910074" cy="432508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2979045E-9C54-6A23-BCB2-4618CEEA4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772" y="6342108"/>
            <a:ext cx="1571195" cy="39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5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56BE-03C8-6822-7613-33E8192F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E90C41-F9F5-9ECE-BB5E-FEC5BADAA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34" y="2687151"/>
            <a:ext cx="1443000" cy="127108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013249FF-27F0-492E-E072-44F0CE4A1F2F}"/>
              </a:ext>
            </a:extLst>
          </p:cNvPr>
          <p:cNvGrpSpPr/>
          <p:nvPr/>
        </p:nvGrpSpPr>
        <p:grpSpPr>
          <a:xfrm>
            <a:off x="960120" y="3371638"/>
            <a:ext cx="7772400" cy="1350405"/>
            <a:chOff x="895350" y="3372740"/>
            <a:chExt cx="7772400" cy="13504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1D4764E-565D-67FF-85C2-18B75A868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5350" y="4171951"/>
              <a:ext cx="7772400" cy="551194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BE12208-A029-F280-5A8B-61450470F3B5}"/>
                </a:ext>
              </a:extLst>
            </p:cNvPr>
            <p:cNvGrpSpPr/>
            <p:nvPr/>
          </p:nvGrpSpPr>
          <p:grpSpPr>
            <a:xfrm>
              <a:off x="1820525" y="3372740"/>
              <a:ext cx="903960" cy="660240"/>
              <a:chOff x="1782750" y="3392900"/>
              <a:chExt cx="903960" cy="660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15F72504-B01F-8AE6-C5E1-6B9F7327F3C6}"/>
                      </a:ext>
                    </a:extLst>
                  </p14:cNvPr>
                  <p14:cNvContentPartPr/>
                  <p14:nvPr/>
                </p14:nvContentPartPr>
                <p14:xfrm>
                  <a:off x="1782750" y="3392900"/>
                  <a:ext cx="874440" cy="64512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15F72504-B01F-8AE6-C5E1-6B9F7327F3C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773750" y="3384260"/>
                    <a:ext cx="892080" cy="66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A20648A5-6896-81E8-6ECF-BE53BAAE04C1}"/>
                      </a:ext>
                    </a:extLst>
                  </p14:cNvPr>
                  <p14:cNvContentPartPr/>
                  <p14:nvPr/>
                </p14:nvContentPartPr>
                <p14:xfrm>
                  <a:off x="2664030" y="3860540"/>
                  <a:ext cx="22680" cy="18396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A20648A5-6896-81E8-6ECF-BE53BAAE04C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655390" y="3851540"/>
                    <a:ext cx="40320" cy="20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84C6C0E7-5696-81F7-8B17-1DD48EF10EC1}"/>
                      </a:ext>
                    </a:extLst>
                  </p14:cNvPr>
                  <p14:cNvContentPartPr/>
                  <p14:nvPr/>
                </p14:nvContentPartPr>
                <p14:xfrm>
                  <a:off x="2504550" y="3962060"/>
                  <a:ext cx="171720" cy="9108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84C6C0E7-5696-81F7-8B17-1DD48EF10EC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495910" y="3953060"/>
                    <a:ext cx="189360" cy="1087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6146" name="Picture 2" descr="Announcing cert-manager 1.5 | Jetstack Blog">
            <a:extLst>
              <a:ext uri="{FF2B5EF4-FFF2-40B4-BE49-F238E27FC236}">
                <a16:creationId xmlns:a16="http://schemas.microsoft.com/office/drawing/2014/main" id="{9928F23D-EF07-B681-450D-686EFF407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860" y="4823540"/>
            <a:ext cx="1704040" cy="164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D986F70E-D9A2-B16A-702C-E11E69B46EE2}"/>
              </a:ext>
            </a:extLst>
          </p:cNvPr>
          <p:cNvGrpSpPr/>
          <p:nvPr/>
        </p:nvGrpSpPr>
        <p:grpSpPr>
          <a:xfrm>
            <a:off x="5040390" y="2435702"/>
            <a:ext cx="3408018" cy="1602318"/>
            <a:chOff x="5040390" y="2435702"/>
            <a:chExt cx="3408018" cy="1602318"/>
          </a:xfrm>
        </p:grpSpPr>
        <p:pic>
          <p:nvPicPr>
            <p:cNvPr id="6152" name="Picture 8" descr="Integrating External DNS with Kubernetes - Platform9">
              <a:extLst>
                <a:ext uri="{FF2B5EF4-FFF2-40B4-BE49-F238E27FC236}">
                  <a16:creationId xmlns:a16="http://schemas.microsoft.com/office/drawing/2014/main" id="{E314FE46-025B-9244-C66F-2132EF185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9312" y="2435702"/>
              <a:ext cx="3109096" cy="1602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5B3BAE2-32E2-2C89-E572-7FC16EA3C722}"/>
                </a:ext>
              </a:extLst>
            </p:cNvPr>
            <p:cNvGrpSpPr/>
            <p:nvPr/>
          </p:nvGrpSpPr>
          <p:grpSpPr>
            <a:xfrm>
              <a:off x="5040390" y="3207140"/>
              <a:ext cx="984600" cy="758880"/>
              <a:chOff x="5040390" y="3207140"/>
              <a:chExt cx="984600" cy="758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75916442-339A-89F6-A042-EA4508272D1C}"/>
                      </a:ext>
                    </a:extLst>
                  </p14:cNvPr>
                  <p14:cNvContentPartPr/>
                  <p14:nvPr/>
                </p14:nvContentPartPr>
                <p14:xfrm>
                  <a:off x="5040390" y="3293900"/>
                  <a:ext cx="972720" cy="6721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75916442-339A-89F6-A042-EA4508272D1C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031750" y="3285260"/>
                    <a:ext cx="990360" cy="68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F9B74D6E-6367-91C5-EF7B-65734CEADCB5}"/>
                      </a:ext>
                    </a:extLst>
                  </p14:cNvPr>
                  <p14:cNvContentPartPr/>
                  <p14:nvPr/>
                </p14:nvContentPartPr>
                <p14:xfrm>
                  <a:off x="5882430" y="3207140"/>
                  <a:ext cx="142560" cy="19908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F9B74D6E-6367-91C5-EF7B-65734CEADCB5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873790" y="3198500"/>
                    <a:ext cx="160200" cy="2167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686E52C-7D78-408A-5322-010D5F8C10BD}"/>
              </a:ext>
            </a:extLst>
          </p:cNvPr>
          <p:cNvGrpSpPr/>
          <p:nvPr/>
        </p:nvGrpSpPr>
        <p:grpSpPr>
          <a:xfrm>
            <a:off x="7716270" y="2413609"/>
            <a:ext cx="3939916" cy="1363330"/>
            <a:chOff x="7716270" y="2413609"/>
            <a:chExt cx="3939916" cy="1363330"/>
          </a:xfrm>
        </p:grpSpPr>
        <p:pic>
          <p:nvPicPr>
            <p:cNvPr id="6148" name="Picture 4" descr="GoDaddy DNS Driver Documentation — Apache Libcloud 3.7.0 documentation">
              <a:extLst>
                <a:ext uri="{FF2B5EF4-FFF2-40B4-BE49-F238E27FC236}">
                  <a16:creationId xmlns:a16="http://schemas.microsoft.com/office/drawing/2014/main" id="{6E229860-0DF3-236A-3D11-393935A45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8834" y="2413609"/>
              <a:ext cx="3127352" cy="1363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C2212E-3BC4-7BD1-C0B3-57F7E4DA6DE5}"/>
                </a:ext>
              </a:extLst>
            </p:cNvPr>
            <p:cNvGrpSpPr/>
            <p:nvPr/>
          </p:nvGrpSpPr>
          <p:grpSpPr>
            <a:xfrm>
              <a:off x="7716270" y="3241700"/>
              <a:ext cx="699480" cy="137160"/>
              <a:chOff x="7716270" y="3241700"/>
              <a:chExt cx="699480" cy="137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8D0A21C0-5914-DA03-CE38-452670E8E7CD}"/>
                      </a:ext>
                    </a:extLst>
                  </p14:cNvPr>
                  <p14:cNvContentPartPr/>
                  <p14:nvPr/>
                </p14:nvContentPartPr>
                <p14:xfrm>
                  <a:off x="7716270" y="3300380"/>
                  <a:ext cx="695160" cy="82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8D0A21C0-5914-DA03-CE38-452670E8E7C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7707630" y="3291740"/>
                    <a:ext cx="712800" cy="2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4AB10170-315C-4FEE-64A0-7C4330BD031E}"/>
                      </a:ext>
                    </a:extLst>
                  </p14:cNvPr>
                  <p14:cNvContentPartPr/>
                  <p14:nvPr/>
                </p14:nvContentPartPr>
                <p14:xfrm>
                  <a:off x="8313870" y="3241700"/>
                  <a:ext cx="101880" cy="1371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4AB10170-315C-4FEE-64A0-7C4330BD031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305230" y="3232700"/>
                    <a:ext cx="119520" cy="154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FAADCD-FA1C-3ADE-769D-C994F42F77C5}"/>
              </a:ext>
            </a:extLst>
          </p:cNvPr>
          <p:cNvGrpSpPr/>
          <p:nvPr/>
        </p:nvGrpSpPr>
        <p:grpSpPr>
          <a:xfrm>
            <a:off x="6023840" y="5598345"/>
            <a:ext cx="717840" cy="95040"/>
            <a:chOff x="6036510" y="5602220"/>
            <a:chExt cx="717840" cy="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44E4CC6-936A-AE4E-12E9-5EA054944766}"/>
                    </a:ext>
                  </a:extLst>
                </p14:cNvPr>
                <p14:cNvContentPartPr/>
                <p14:nvPr/>
              </p14:nvContentPartPr>
              <p14:xfrm>
                <a:off x="6036510" y="5635340"/>
                <a:ext cx="685080" cy="44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44E4CC6-936A-AE4E-12E9-5EA05494476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27510" y="5626700"/>
                  <a:ext cx="7027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98C1CEA-04A6-8F26-1DD2-8ACB7B7F3BCE}"/>
                    </a:ext>
                  </a:extLst>
                </p14:cNvPr>
                <p14:cNvContentPartPr/>
                <p14:nvPr/>
              </p14:nvContentPartPr>
              <p14:xfrm>
                <a:off x="6654990" y="5602220"/>
                <a:ext cx="99360" cy="95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98C1CEA-04A6-8F26-1DD2-8ACB7B7F3BC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45990" y="5593220"/>
                  <a:ext cx="11700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BF327EF-0C48-D846-2E6F-3FC0FD8C966F}"/>
              </a:ext>
            </a:extLst>
          </p:cNvPr>
          <p:cNvGrpSpPr/>
          <p:nvPr/>
        </p:nvGrpSpPr>
        <p:grpSpPr>
          <a:xfrm>
            <a:off x="8695470" y="3702860"/>
            <a:ext cx="2683729" cy="2568210"/>
            <a:chOff x="8695470" y="3702860"/>
            <a:chExt cx="2683729" cy="2568210"/>
          </a:xfrm>
        </p:grpSpPr>
        <p:pic>
          <p:nvPicPr>
            <p:cNvPr id="6150" name="Picture 6" descr="Let's Encrypt Logo PNG Vector (SVG) Free Download">
              <a:extLst>
                <a:ext uri="{FF2B5EF4-FFF2-40B4-BE49-F238E27FC236}">
                  <a16:creationId xmlns:a16="http://schemas.microsoft.com/office/drawing/2014/main" id="{74F0CF40-7725-4E95-22FB-B07DDEF93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4152" y="4752650"/>
              <a:ext cx="1955047" cy="1518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2B77D6C-F584-61BB-5929-71F699FBA0C1}"/>
                </a:ext>
              </a:extLst>
            </p:cNvPr>
            <p:cNvGrpSpPr/>
            <p:nvPr/>
          </p:nvGrpSpPr>
          <p:grpSpPr>
            <a:xfrm>
              <a:off x="8695470" y="5652260"/>
              <a:ext cx="632160" cy="144000"/>
              <a:chOff x="8695470" y="5652260"/>
              <a:chExt cx="632160" cy="144000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3246A385-87ED-5433-3103-3C715492DA6B}"/>
                  </a:ext>
                </a:extLst>
              </p:cNvPr>
              <p:cNvGrpSpPr/>
              <p:nvPr/>
            </p:nvGrpSpPr>
            <p:grpSpPr>
              <a:xfrm>
                <a:off x="8700150" y="5652260"/>
                <a:ext cx="627480" cy="144000"/>
                <a:chOff x="8700150" y="5652260"/>
                <a:chExt cx="627480" cy="1440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25" name="Ink 24">
                      <a:extLst>
                        <a:ext uri="{FF2B5EF4-FFF2-40B4-BE49-F238E27FC236}">
                          <a16:creationId xmlns:a16="http://schemas.microsoft.com/office/drawing/2014/main" id="{B3EB6CE3-F84C-1974-9039-DF455F0EEE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00150" y="5699780"/>
                    <a:ext cx="588600" cy="15840"/>
                  </p14:xfrm>
                </p:contentPart>
              </mc:Choice>
              <mc:Fallback xmlns="">
                <p:pic>
                  <p:nvPicPr>
                    <p:cNvPr id="25" name="Ink 24">
                      <a:extLst>
                        <a:ext uri="{FF2B5EF4-FFF2-40B4-BE49-F238E27FC236}">
                          <a16:creationId xmlns:a16="http://schemas.microsoft.com/office/drawing/2014/main" id="{B3EB6CE3-F84C-1974-9039-DF455F0EEEDC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8691150" y="5690780"/>
                      <a:ext cx="606240" cy="33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26" name="Ink 25">
                      <a:extLst>
                        <a:ext uri="{FF2B5EF4-FFF2-40B4-BE49-F238E27FC236}">
                          <a16:creationId xmlns:a16="http://schemas.microsoft.com/office/drawing/2014/main" id="{CE0B1385-FB9B-2A8E-4E82-F2F4DC36F5C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30070" y="5652260"/>
                    <a:ext cx="97560" cy="144000"/>
                  </p14:xfrm>
                </p:contentPart>
              </mc:Choice>
              <mc:Fallback xmlns="">
                <p:pic>
                  <p:nvPicPr>
                    <p:cNvPr id="26" name="Ink 25">
                      <a:extLst>
                        <a:ext uri="{FF2B5EF4-FFF2-40B4-BE49-F238E27FC236}">
                          <a16:creationId xmlns:a16="http://schemas.microsoft.com/office/drawing/2014/main" id="{CE0B1385-FB9B-2A8E-4E82-F2F4DC36F5CB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9221430" y="5643620"/>
                      <a:ext cx="115200" cy="1616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41BEA56E-81BB-E5EF-239B-61F261E843E7}"/>
                      </a:ext>
                    </a:extLst>
                  </p14:cNvPr>
                  <p14:cNvContentPartPr/>
                  <p14:nvPr/>
                </p14:nvContentPartPr>
                <p14:xfrm>
                  <a:off x="8695470" y="5664140"/>
                  <a:ext cx="119880" cy="9072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41BEA56E-81BB-E5EF-239B-61F261E843E7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8686830" y="5655140"/>
                    <a:ext cx="137520" cy="108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9CDEA7-6934-1F86-3D89-1353C9AF9AE5}"/>
                </a:ext>
              </a:extLst>
            </p:cNvPr>
            <p:cNvGrpSpPr/>
            <p:nvPr/>
          </p:nvGrpSpPr>
          <p:grpSpPr>
            <a:xfrm>
              <a:off x="10151310" y="3702860"/>
              <a:ext cx="165600" cy="1252080"/>
              <a:chOff x="10151310" y="3702860"/>
              <a:chExt cx="165600" cy="1252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CD7D620E-EF01-4D81-796E-0E5A89A97121}"/>
                      </a:ext>
                    </a:extLst>
                  </p14:cNvPr>
                  <p14:cNvContentPartPr/>
                  <p14:nvPr/>
                </p14:nvContentPartPr>
                <p14:xfrm>
                  <a:off x="10192350" y="3707180"/>
                  <a:ext cx="49320" cy="121968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CD7D620E-EF01-4D81-796E-0E5A89A9712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0183350" y="3698180"/>
                    <a:ext cx="66960" cy="123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94E5632A-3686-BE1A-F926-25A3213B795C}"/>
                      </a:ext>
                    </a:extLst>
                  </p14:cNvPr>
                  <p14:cNvContentPartPr/>
                  <p14:nvPr/>
                </p14:nvContentPartPr>
                <p14:xfrm>
                  <a:off x="10163550" y="3702860"/>
                  <a:ext cx="140400" cy="8208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94E5632A-3686-BE1A-F926-25A3213B795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0154550" y="3694220"/>
                    <a:ext cx="158040" cy="9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4441EADC-7745-D548-AA6A-AAB75956DC1B}"/>
                      </a:ext>
                    </a:extLst>
                  </p14:cNvPr>
                  <p14:cNvContentPartPr/>
                  <p14:nvPr/>
                </p14:nvContentPartPr>
                <p14:xfrm>
                  <a:off x="10151310" y="4848380"/>
                  <a:ext cx="165600" cy="10656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4441EADC-7745-D548-AA6A-AAB75956DC1B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0142670" y="4839380"/>
                    <a:ext cx="183240" cy="124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9475A1D-0C72-72D9-C642-769B0C065969}"/>
              </a:ext>
            </a:extLst>
          </p:cNvPr>
          <p:cNvGrpSpPr/>
          <p:nvPr/>
        </p:nvGrpSpPr>
        <p:grpSpPr>
          <a:xfrm>
            <a:off x="8578110" y="3702860"/>
            <a:ext cx="1107000" cy="1526400"/>
            <a:chOff x="8578110" y="3702860"/>
            <a:chExt cx="1107000" cy="152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B173747-651C-E788-E0E5-707363AA37B1}"/>
                    </a:ext>
                  </a:extLst>
                </p14:cNvPr>
                <p14:cNvContentPartPr/>
                <p14:nvPr/>
              </p14:nvContentPartPr>
              <p14:xfrm>
                <a:off x="8578110" y="3770900"/>
                <a:ext cx="1044360" cy="1458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B173747-651C-E788-E0E5-707363AA37B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569470" y="3762260"/>
                  <a:ext cx="1062000" cy="14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0136D92-0EFA-14D9-60B1-9CECB84599C3}"/>
                    </a:ext>
                  </a:extLst>
                </p14:cNvPr>
                <p14:cNvContentPartPr/>
                <p14:nvPr/>
              </p14:nvContentPartPr>
              <p14:xfrm>
                <a:off x="9550830" y="3702860"/>
                <a:ext cx="134280" cy="167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0136D92-0EFA-14D9-60B1-9CECB84599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542190" y="3694220"/>
                  <a:ext cx="151920" cy="184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8" name="Picture 47" descr="Text&#10;&#10;Description automatically generated with medium confidence">
            <a:extLst>
              <a:ext uri="{FF2B5EF4-FFF2-40B4-BE49-F238E27FC236}">
                <a16:creationId xmlns:a16="http://schemas.microsoft.com/office/drawing/2014/main" id="{7D472838-19E1-1E66-25BC-FB0730CE3266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0510772" y="6342108"/>
            <a:ext cx="1571195" cy="396156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92797BB-FD93-9D3D-1002-7C2AAE63FE93}"/>
              </a:ext>
            </a:extLst>
          </p:cNvPr>
          <p:cNvGrpSpPr/>
          <p:nvPr/>
        </p:nvGrpSpPr>
        <p:grpSpPr>
          <a:xfrm>
            <a:off x="2827142" y="4818522"/>
            <a:ext cx="2910469" cy="1552418"/>
            <a:chOff x="2827142" y="4818522"/>
            <a:chExt cx="2910469" cy="155241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391EEEF-E0B9-7883-1A2C-32C4603D4921}"/>
                </a:ext>
              </a:extLst>
            </p:cNvPr>
            <p:cNvGrpSpPr/>
            <p:nvPr/>
          </p:nvGrpSpPr>
          <p:grpSpPr>
            <a:xfrm>
              <a:off x="2827142" y="4818522"/>
              <a:ext cx="1013400" cy="688320"/>
              <a:chOff x="4345590" y="4823540"/>
              <a:chExt cx="1013400" cy="688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D124CB54-B3DF-D5CF-08C1-38C81789A53B}"/>
                      </a:ext>
                    </a:extLst>
                  </p14:cNvPr>
                  <p14:cNvContentPartPr/>
                  <p14:nvPr/>
                </p14:nvContentPartPr>
                <p14:xfrm>
                  <a:off x="4345590" y="4823540"/>
                  <a:ext cx="995760" cy="60336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D124CB54-B3DF-D5CF-08C1-38C81789A53B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336590" y="4814540"/>
                    <a:ext cx="1013400" cy="62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6DDBB223-D550-261F-022E-8994C31C4A7E}"/>
                      </a:ext>
                    </a:extLst>
                  </p14:cNvPr>
                  <p14:cNvContentPartPr/>
                  <p14:nvPr/>
                </p14:nvContentPartPr>
                <p14:xfrm>
                  <a:off x="5223990" y="5338700"/>
                  <a:ext cx="135000" cy="17316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6DDBB223-D550-261F-022E-8994C31C4A7E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215350" y="5330060"/>
                    <a:ext cx="152640" cy="190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6A8A195-8588-6EF1-4CF3-2A121FE13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4033570" y="4933579"/>
              <a:ext cx="1704041" cy="1437361"/>
            </a:xfrm>
            <a:prstGeom prst="rect">
              <a:avLst/>
            </a:prstGeom>
            <a:ln>
              <a:solidFill>
                <a:srgbClr val="FFC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31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56BE-03C8-6822-7613-33E8192F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E90C41-F9F5-9ECE-BB5E-FEC5BADAA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4" y="2946400"/>
            <a:ext cx="1095748" cy="96520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D4764E-565D-67FF-85C2-18B75A868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4171951"/>
            <a:ext cx="7772400" cy="551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C63DB9-A5D1-5705-EC1F-AA1D0AB55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162" y="4907296"/>
            <a:ext cx="1813748" cy="130143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E12208-A029-F280-5A8B-61450470F3B5}"/>
              </a:ext>
            </a:extLst>
          </p:cNvPr>
          <p:cNvGrpSpPr/>
          <p:nvPr/>
        </p:nvGrpSpPr>
        <p:grpSpPr>
          <a:xfrm>
            <a:off x="1782750" y="3392900"/>
            <a:ext cx="903960" cy="660240"/>
            <a:chOff x="1782750" y="3392900"/>
            <a:chExt cx="903960" cy="66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5F72504-B01F-8AE6-C5E1-6B9F7327F3C6}"/>
                    </a:ext>
                  </a:extLst>
                </p14:cNvPr>
                <p14:cNvContentPartPr/>
                <p14:nvPr/>
              </p14:nvContentPartPr>
              <p14:xfrm>
                <a:off x="1782750" y="3392900"/>
                <a:ext cx="874440" cy="645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5F72504-B01F-8AE6-C5E1-6B9F7327F3C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73750" y="3384260"/>
                  <a:ext cx="89208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20648A5-6896-81E8-6ECF-BE53BAAE04C1}"/>
                    </a:ext>
                  </a:extLst>
                </p14:cNvPr>
                <p14:cNvContentPartPr/>
                <p14:nvPr/>
              </p14:nvContentPartPr>
              <p14:xfrm>
                <a:off x="2664030" y="3860540"/>
                <a:ext cx="22680" cy="183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20648A5-6896-81E8-6ECF-BE53BAAE04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55390" y="3851540"/>
                  <a:ext cx="403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4C6C0E7-5696-81F7-8B17-1DD48EF10EC1}"/>
                    </a:ext>
                  </a:extLst>
                </p14:cNvPr>
                <p14:cNvContentPartPr/>
                <p14:nvPr/>
              </p14:nvContentPartPr>
              <p14:xfrm>
                <a:off x="2504550" y="3962060"/>
                <a:ext cx="171720" cy="91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4C6C0E7-5696-81F7-8B17-1DD48EF10EC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95910" y="3953060"/>
                  <a:ext cx="18936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91EEEF-E0B9-7883-1A2C-32C4603D4921}"/>
              </a:ext>
            </a:extLst>
          </p:cNvPr>
          <p:cNvGrpSpPr/>
          <p:nvPr/>
        </p:nvGrpSpPr>
        <p:grpSpPr>
          <a:xfrm>
            <a:off x="2986690" y="4823540"/>
            <a:ext cx="1013400" cy="688320"/>
            <a:chOff x="4345590" y="4823540"/>
            <a:chExt cx="1013400" cy="68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124CB54-B3DF-D5CF-08C1-38C81789A53B}"/>
                    </a:ext>
                  </a:extLst>
                </p14:cNvPr>
                <p14:cNvContentPartPr/>
                <p14:nvPr/>
              </p14:nvContentPartPr>
              <p14:xfrm>
                <a:off x="4345590" y="4823540"/>
                <a:ext cx="995760" cy="603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124CB54-B3DF-D5CF-08C1-38C81789A53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36590" y="4814540"/>
                  <a:ext cx="101340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DDBB223-D550-261F-022E-8994C31C4A7E}"/>
                    </a:ext>
                  </a:extLst>
                </p14:cNvPr>
                <p14:cNvContentPartPr/>
                <p14:nvPr/>
              </p14:nvContentPartPr>
              <p14:xfrm>
                <a:off x="5223990" y="5338700"/>
                <a:ext cx="135000" cy="173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DDBB223-D550-261F-022E-8994C31C4A7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15350" y="5330060"/>
                  <a:ext cx="152640" cy="190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146" name="Picture 2" descr="Announcing cert-manager 1.5 | Jetstack Blog">
            <a:extLst>
              <a:ext uri="{FF2B5EF4-FFF2-40B4-BE49-F238E27FC236}">
                <a16:creationId xmlns:a16="http://schemas.microsoft.com/office/drawing/2014/main" id="{9928F23D-EF07-B681-450D-686EFF407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860" y="4823540"/>
            <a:ext cx="1704040" cy="164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oDaddy DNS Driver Documentation — Apache Libcloud 3.7.0 documentation">
            <a:extLst>
              <a:ext uri="{FF2B5EF4-FFF2-40B4-BE49-F238E27FC236}">
                <a16:creationId xmlns:a16="http://schemas.microsoft.com/office/drawing/2014/main" id="{6E229860-0DF3-236A-3D11-393935A45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834" y="2413609"/>
            <a:ext cx="3127352" cy="136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Let's Encrypt Logo PNG Vector (SVG) Free Download">
            <a:extLst>
              <a:ext uri="{FF2B5EF4-FFF2-40B4-BE49-F238E27FC236}">
                <a16:creationId xmlns:a16="http://schemas.microsoft.com/office/drawing/2014/main" id="{74F0CF40-7725-4E95-22FB-B07DDEF93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52" y="4752650"/>
            <a:ext cx="1955047" cy="151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ntegrating External DNS with Kubernetes - Platform9">
            <a:extLst>
              <a:ext uri="{FF2B5EF4-FFF2-40B4-BE49-F238E27FC236}">
                <a16:creationId xmlns:a16="http://schemas.microsoft.com/office/drawing/2014/main" id="{E314FE46-025B-9244-C66F-2132EF185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312" y="2435702"/>
            <a:ext cx="3109096" cy="160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5916442-339A-89F6-A042-EA4508272D1C}"/>
                  </a:ext>
                </a:extLst>
              </p14:cNvPr>
              <p14:cNvContentPartPr/>
              <p14:nvPr/>
            </p14:nvContentPartPr>
            <p14:xfrm>
              <a:off x="5040390" y="3293900"/>
              <a:ext cx="972720" cy="672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5916442-339A-89F6-A042-EA4508272D1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31750" y="3285260"/>
                <a:ext cx="990360" cy="6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9B74D6E-6367-91C5-EF7B-65734CEADCB5}"/>
                  </a:ext>
                </a:extLst>
              </p14:cNvPr>
              <p14:cNvContentPartPr/>
              <p14:nvPr/>
            </p14:nvContentPartPr>
            <p14:xfrm>
              <a:off x="5882430" y="3207140"/>
              <a:ext cx="142560" cy="199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9B74D6E-6367-91C5-EF7B-65734CEADCB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873790" y="3198500"/>
                <a:ext cx="16020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14C2212E-3BC4-7BD1-C0B3-57F7E4DA6DE5}"/>
              </a:ext>
            </a:extLst>
          </p:cNvPr>
          <p:cNvGrpSpPr/>
          <p:nvPr/>
        </p:nvGrpSpPr>
        <p:grpSpPr>
          <a:xfrm>
            <a:off x="7716270" y="3241700"/>
            <a:ext cx="699480" cy="137160"/>
            <a:chOff x="7716270" y="3241700"/>
            <a:chExt cx="69948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D0A21C0-5914-DA03-CE38-452670E8E7CD}"/>
                    </a:ext>
                  </a:extLst>
                </p14:cNvPr>
                <p14:cNvContentPartPr/>
                <p14:nvPr/>
              </p14:nvContentPartPr>
              <p14:xfrm>
                <a:off x="7716270" y="3300380"/>
                <a:ext cx="695160" cy="8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D0A21C0-5914-DA03-CE38-452670E8E7C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07630" y="3291740"/>
                  <a:ext cx="7128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AB10170-315C-4FEE-64A0-7C4330BD031E}"/>
                    </a:ext>
                  </a:extLst>
                </p14:cNvPr>
                <p14:cNvContentPartPr/>
                <p14:nvPr/>
              </p14:nvContentPartPr>
              <p14:xfrm>
                <a:off x="8313870" y="3241700"/>
                <a:ext cx="101880" cy="137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AB10170-315C-4FEE-64A0-7C4330BD031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05230" y="3232700"/>
                  <a:ext cx="11952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FAADCD-FA1C-3ADE-769D-C994F42F77C5}"/>
              </a:ext>
            </a:extLst>
          </p:cNvPr>
          <p:cNvGrpSpPr/>
          <p:nvPr/>
        </p:nvGrpSpPr>
        <p:grpSpPr>
          <a:xfrm>
            <a:off x="6036510" y="5602220"/>
            <a:ext cx="717840" cy="95040"/>
            <a:chOff x="6036510" y="5602220"/>
            <a:chExt cx="717840" cy="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44E4CC6-936A-AE4E-12E9-5EA054944766}"/>
                    </a:ext>
                  </a:extLst>
                </p14:cNvPr>
                <p14:cNvContentPartPr/>
                <p14:nvPr/>
              </p14:nvContentPartPr>
              <p14:xfrm>
                <a:off x="6036510" y="5635340"/>
                <a:ext cx="685080" cy="44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44E4CC6-936A-AE4E-12E9-5EA05494476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27510" y="5626700"/>
                  <a:ext cx="7027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98C1CEA-04A6-8F26-1DD2-8ACB7B7F3BCE}"/>
                    </a:ext>
                  </a:extLst>
                </p14:cNvPr>
                <p14:cNvContentPartPr/>
                <p14:nvPr/>
              </p14:nvContentPartPr>
              <p14:xfrm>
                <a:off x="6654990" y="5602220"/>
                <a:ext cx="99360" cy="95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98C1CEA-04A6-8F26-1DD2-8ACB7B7F3BC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45990" y="5593220"/>
                  <a:ext cx="11700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246A385-87ED-5433-3103-3C715492DA6B}"/>
              </a:ext>
            </a:extLst>
          </p:cNvPr>
          <p:cNvGrpSpPr/>
          <p:nvPr/>
        </p:nvGrpSpPr>
        <p:grpSpPr>
          <a:xfrm>
            <a:off x="8700150" y="5652260"/>
            <a:ext cx="627480" cy="144000"/>
            <a:chOff x="8700150" y="5652260"/>
            <a:chExt cx="627480" cy="14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3EB6CE3-F84C-1974-9039-DF455F0EEEDC}"/>
                    </a:ext>
                  </a:extLst>
                </p14:cNvPr>
                <p14:cNvContentPartPr/>
                <p14:nvPr/>
              </p14:nvContentPartPr>
              <p14:xfrm>
                <a:off x="8700150" y="5699780"/>
                <a:ext cx="588600" cy="15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3EB6CE3-F84C-1974-9039-DF455F0EEED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691150" y="5690780"/>
                  <a:ext cx="6062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E0B1385-FB9B-2A8E-4E82-F2F4DC36F5CB}"/>
                    </a:ext>
                  </a:extLst>
                </p14:cNvPr>
                <p14:cNvContentPartPr/>
                <p14:nvPr/>
              </p14:nvContentPartPr>
              <p14:xfrm>
                <a:off x="9230070" y="5652260"/>
                <a:ext cx="97560" cy="144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E0B1385-FB9B-2A8E-4E82-F2F4DC36F5C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221430" y="5643620"/>
                  <a:ext cx="115200" cy="16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1BEA56E-81BB-E5EF-239B-61F261E843E7}"/>
                  </a:ext>
                </a:extLst>
              </p14:cNvPr>
              <p14:cNvContentPartPr/>
              <p14:nvPr/>
            </p14:nvContentPartPr>
            <p14:xfrm>
              <a:off x="8695470" y="5664140"/>
              <a:ext cx="119880" cy="90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1BEA56E-81BB-E5EF-239B-61F261E843E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686830" y="5655140"/>
                <a:ext cx="1375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D7D620E-EF01-4D81-796E-0E5A89A97121}"/>
                  </a:ext>
                </a:extLst>
              </p14:cNvPr>
              <p14:cNvContentPartPr/>
              <p14:nvPr/>
            </p14:nvContentPartPr>
            <p14:xfrm>
              <a:off x="10192350" y="3707180"/>
              <a:ext cx="49320" cy="1219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D7D620E-EF01-4D81-796E-0E5A89A9712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183350" y="3698180"/>
                <a:ext cx="66960" cy="12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4E5632A-3686-BE1A-F926-25A3213B795C}"/>
                  </a:ext>
                </a:extLst>
              </p14:cNvPr>
              <p14:cNvContentPartPr/>
              <p14:nvPr/>
            </p14:nvContentPartPr>
            <p14:xfrm>
              <a:off x="10163550" y="3702860"/>
              <a:ext cx="140400" cy="820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4E5632A-3686-BE1A-F926-25A3213B795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154550" y="3694220"/>
                <a:ext cx="1580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441EADC-7745-D548-AA6A-AAB75956DC1B}"/>
                  </a:ext>
                </a:extLst>
              </p14:cNvPr>
              <p14:cNvContentPartPr/>
              <p14:nvPr/>
            </p14:nvContentPartPr>
            <p14:xfrm>
              <a:off x="10151310" y="4848380"/>
              <a:ext cx="165600" cy="106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441EADC-7745-D548-AA6A-AAB75956DC1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142670" y="4839380"/>
                <a:ext cx="18324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B173747-651C-E788-E0E5-707363AA37B1}"/>
                  </a:ext>
                </a:extLst>
              </p14:cNvPr>
              <p14:cNvContentPartPr/>
              <p14:nvPr/>
            </p14:nvContentPartPr>
            <p14:xfrm>
              <a:off x="8578110" y="3770900"/>
              <a:ext cx="1044360" cy="1458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B173747-651C-E788-E0E5-707363AA37B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569470" y="3762260"/>
                <a:ext cx="1062000" cy="14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0136D92-0EFA-14D9-60B1-9CECB84599C3}"/>
                  </a:ext>
                </a:extLst>
              </p14:cNvPr>
              <p14:cNvContentPartPr/>
              <p14:nvPr/>
            </p14:nvContentPartPr>
            <p14:xfrm>
              <a:off x="9550830" y="3702860"/>
              <a:ext cx="134280" cy="1670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0136D92-0EFA-14D9-60B1-9CECB84599C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542190" y="3694220"/>
                <a:ext cx="151920" cy="18468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 descr="Text&#10;&#10;Description automatically generated with medium confidence">
            <a:extLst>
              <a:ext uri="{FF2B5EF4-FFF2-40B4-BE49-F238E27FC236}">
                <a16:creationId xmlns:a16="http://schemas.microsoft.com/office/drawing/2014/main" id="{C0CA054E-9F55-0850-871E-FA6E09BCD995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0510772" y="6342108"/>
            <a:ext cx="1571195" cy="396156"/>
          </a:xfrm>
          <a:prstGeom prst="rect">
            <a:avLst/>
          </a:prstGeom>
        </p:spPr>
      </p:pic>
      <p:pic>
        <p:nvPicPr>
          <p:cNvPr id="15" name="Picture 14" descr="Qr code&#10;&#10;Description automatically generated">
            <a:extLst>
              <a:ext uri="{FF2B5EF4-FFF2-40B4-BE49-F238E27FC236}">
                <a16:creationId xmlns:a16="http://schemas.microsoft.com/office/drawing/2014/main" id="{5E0E3EAA-0435-3B0B-BFFC-D0B4D8D2262C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3480812" y="234886"/>
            <a:ext cx="5236214" cy="650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67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5EFA61-F0F8-4F4A-B750-81EE924F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4" y="0"/>
            <a:ext cx="7534655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173E41-FC29-A130-3F9F-6B6EA4BD5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11" y="317500"/>
            <a:ext cx="5927576" cy="1701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Links</a:t>
            </a:r>
          </a:p>
        </p:txBody>
      </p:sp>
      <p:pic>
        <p:nvPicPr>
          <p:cNvPr id="6" name="Content Placeholder 5" descr="A picture containing wall, indoor, toy&#10;&#10;Description automatically generated">
            <a:extLst>
              <a:ext uri="{FF2B5EF4-FFF2-40B4-BE49-F238E27FC236}">
                <a16:creationId xmlns:a16="http://schemas.microsoft.com/office/drawing/2014/main" id="{A032DD8A-AFB2-1A6A-3ED8-5A545218ED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2089"/>
          <a:stretch/>
        </p:blipFill>
        <p:spPr>
          <a:xfrm>
            <a:off x="20" y="10"/>
            <a:ext cx="4657324" cy="68579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61914-218C-F4CB-40BD-7AFEB4C8A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08550" y="2587625"/>
            <a:ext cx="7173417" cy="35941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devops</a:t>
            </a:r>
            <a:r>
              <a:rPr lang="en-US" dirty="0"/>
              <a:t>-consultants/tech-talks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cert-</a:t>
            </a:r>
            <a:r>
              <a:rPr lang="en-US" dirty="0" err="1"/>
              <a:t>manager.io</a:t>
            </a:r>
            <a:r>
              <a:rPr lang="en-US" dirty="0"/>
              <a:t>/docs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github.com</a:t>
            </a:r>
            <a:r>
              <a:rPr lang="en-US" dirty="0"/>
              <a:t>/kubernetes-sigs/external-dns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D272F15A-3747-AFA2-1F19-2D47526A2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772" y="6342108"/>
            <a:ext cx="1571195" cy="39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3CCE12-0B88-DAE1-C1B5-B4A350E49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30" y="340128"/>
            <a:ext cx="4151084" cy="160866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Who Am I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CF35E-A466-79C7-5C13-74AD245BB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336" y="643467"/>
            <a:ext cx="5926496" cy="5571066"/>
          </a:xfrm>
        </p:spPr>
        <p:txBody>
          <a:bodyPr anchor="ctr">
            <a:normAutofit lnSpcReduction="10000"/>
          </a:bodyPr>
          <a:lstStyle/>
          <a:p>
            <a:pPr algn="ctr"/>
            <a:r>
              <a:rPr lang="en-US" sz="3600" dirty="0"/>
              <a:t>Rob Coward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Over 25 years in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Development Background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Linux / Unix Administration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Infrastructure Automation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Build Automation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Cloud Migration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Cloud-Native Deployments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Open-Source Contributor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C9A2DE-8C2E-601D-B0E6-EBC510E18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51" y="1880547"/>
            <a:ext cx="3755442" cy="3096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49FCFB-F171-AE82-1E30-9F998BDAD41F}"/>
              </a:ext>
            </a:extLst>
          </p:cNvPr>
          <p:cNvSpPr txBox="1"/>
          <p:nvPr/>
        </p:nvSpPr>
        <p:spPr>
          <a:xfrm>
            <a:off x="891172" y="6029867"/>
            <a:ext cx="3357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linkedin.com</a:t>
            </a:r>
            <a:r>
              <a:rPr lang="en-US" dirty="0">
                <a:solidFill>
                  <a:schemeClr val="bg1"/>
                </a:solidFill>
              </a:rPr>
              <a:t>/in/</a:t>
            </a:r>
            <a:r>
              <a:rPr lang="en-US" dirty="0" err="1">
                <a:solidFill>
                  <a:schemeClr val="bg1"/>
                </a:solidFill>
              </a:rPr>
              <a:t>robcoward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1028" name="Picture 4" descr="Free Linkedin Logo SVG, PNG Icon, Symbol. Download Image.">
            <a:extLst>
              <a:ext uri="{FF2B5EF4-FFF2-40B4-BE49-F238E27FC236}">
                <a16:creationId xmlns:a16="http://schemas.microsoft.com/office/drawing/2014/main" id="{8688B0BC-BF4D-FFAB-E53A-554114348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8" y="5927008"/>
            <a:ext cx="503054" cy="50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E6CD6C-740E-77CA-7434-7D7BEBAC6593}"/>
              </a:ext>
            </a:extLst>
          </p:cNvPr>
          <p:cNvSpPr txBox="1"/>
          <p:nvPr/>
        </p:nvSpPr>
        <p:spPr>
          <a:xfrm>
            <a:off x="891172" y="5386400"/>
            <a:ext cx="3357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devops</a:t>
            </a:r>
            <a:r>
              <a:rPr lang="en-US" dirty="0">
                <a:solidFill>
                  <a:schemeClr val="bg1"/>
                </a:solidFill>
              </a:rPr>
              <a:t>-consultants</a:t>
            </a:r>
          </a:p>
        </p:txBody>
      </p:sp>
      <p:pic>
        <p:nvPicPr>
          <p:cNvPr id="1030" name="Picture 6" descr="Github - Free brands and logotypes icons">
            <a:extLst>
              <a:ext uri="{FF2B5EF4-FFF2-40B4-BE49-F238E27FC236}">
                <a16:creationId xmlns:a16="http://schemas.microsoft.com/office/drawing/2014/main" id="{2C9371B5-133E-A9C4-1903-1C5F1A273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24" y="5273194"/>
            <a:ext cx="595744" cy="59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305C4DF2-A323-14FD-72EB-C2D62B901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0772" y="6342108"/>
            <a:ext cx="1571195" cy="39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30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943F60-1112-FA2B-0094-83DEEE88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100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Automate the Boring Stuff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585F5-53A2-4A5A-54EE-A41EA6A21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02" y="2835777"/>
            <a:ext cx="2968366" cy="330737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0F304D-E24D-61CE-327E-6E79ED154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6240" y="2835776"/>
            <a:ext cx="5932591" cy="32741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is DevOps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Repeatability &amp; Reliability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Automation in DevOps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Boring Stuff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Demo</a:t>
            </a: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BA80577A-83D2-67B2-1200-4F6FF47DC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772" y="6342108"/>
            <a:ext cx="1571195" cy="39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3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724A0A-53D2-67F8-A12E-904D2A817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200" b="1" u="sng" dirty="0"/>
              <a:t>C</a:t>
            </a:r>
            <a:r>
              <a:rPr lang="en-GB" sz="2200" dirty="0"/>
              <a:t>ulture – development and operations teams working more effectively.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200" b="1" u="sng" dirty="0"/>
              <a:t>A</a:t>
            </a:r>
            <a:r>
              <a:rPr lang="en-GB" sz="2200" dirty="0"/>
              <a:t>utomation – deliver consistent and more timely code releases. 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200" b="1" u="sng" dirty="0"/>
              <a:t>M</a:t>
            </a:r>
            <a:r>
              <a:rPr lang="en-GB" sz="2200" dirty="0"/>
              <a:t>easurement – feedback for ongoing business improvements.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200" b="1" u="sng" dirty="0"/>
              <a:t>S</a:t>
            </a:r>
            <a:r>
              <a:rPr lang="en-GB" sz="2200" dirty="0"/>
              <a:t>haring – building on learnings within the company.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7D426-24A5-B0DB-47B2-AA30225B2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000" i="1" dirty="0"/>
              <a:t>“DevOps is a cultural and professional movement, focused on how we build and operate high velocity organizations, born from the experiences of its practitioners.”</a:t>
            </a:r>
            <a:br>
              <a:rPr lang="en-GB" dirty="0"/>
            </a:br>
            <a:br>
              <a:rPr lang="en-GB" dirty="0"/>
            </a:br>
            <a:r>
              <a:rPr lang="en-GB" sz="1800" dirty="0"/>
              <a:t>– Adam Jacob, cofounder and CTO of Chef.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18737B-51D4-7222-37D5-487CA33F6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DevOps ?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28DF89EB-8EDE-35F8-67FA-77ADE76E5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772" y="6342108"/>
            <a:ext cx="1571195" cy="39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2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B225-BEF2-C860-2847-2DF130CE1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Repeatability &amp; Reliability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944C0-DBB2-886C-82BA-E9C3A5E1FB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Repeatability refers to the ability of a process or task to be executed consistently, producing the same results every time it is run.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E9FC6-E14C-E7AD-F425-2E08F7E908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Reliability, on the other hand, refers to the ability of a system or process to be trusted to perform its intended function without fail.</a:t>
            </a:r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834E286C-EE15-92CB-BFC2-4E5F7C1DC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772" y="6342108"/>
            <a:ext cx="1571195" cy="39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5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E9404-56D8-C92E-4330-46B644BE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in DevOps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C28AA94-BCEB-F512-E7B0-A411DB2F9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Application Builds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(Virtual) Hardware Provisioning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Software Deployments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Configuration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Monitoring / Incident Response</a:t>
            </a:r>
          </a:p>
        </p:txBody>
      </p:sp>
      <p:pic>
        <p:nvPicPr>
          <p:cNvPr id="30" name="Picture 29" descr="Text&#10;&#10;Description automatically generated with medium confidence">
            <a:extLst>
              <a:ext uri="{FF2B5EF4-FFF2-40B4-BE49-F238E27FC236}">
                <a16:creationId xmlns:a16="http://schemas.microsoft.com/office/drawing/2014/main" id="{AB0B7C50-E4CD-6AA1-DF17-55EF38F81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772" y="6342108"/>
            <a:ext cx="1571195" cy="3961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61E4393-962A-767B-7EC7-91CFA2539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45" y="2426988"/>
            <a:ext cx="3441059" cy="383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6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4FD875-214A-65B9-04F5-60BD7B613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51" y="158812"/>
            <a:ext cx="11338851" cy="66052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9E9F784-48AA-C8CF-D0B3-62F334664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50" y="5608154"/>
            <a:ext cx="1636549" cy="109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34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1E5E9-F107-C757-BA32-AB8A4E1A8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Shifting Left</a:t>
            </a:r>
            <a:endParaRPr lang="en-US" dirty="0"/>
          </a:p>
        </p:txBody>
      </p:sp>
      <p:pic>
        <p:nvPicPr>
          <p:cNvPr id="6146" name="Picture 2" descr="Agile Methodology vs Waterfall Model: Pros and Cons">
            <a:extLst>
              <a:ext uri="{FF2B5EF4-FFF2-40B4-BE49-F238E27FC236}">
                <a16:creationId xmlns:a16="http://schemas.microsoft.com/office/drawing/2014/main" id="{4D4B8F64-F66C-6435-A2B8-DD7AFD2E5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45" y="2602572"/>
            <a:ext cx="6332220" cy="351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7F19828A-A354-CD55-AF66-D3A9F5EE0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772" y="6342108"/>
            <a:ext cx="1571195" cy="3961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B68DDD-3D93-5FDC-8611-54EBCD35ABEB}"/>
              </a:ext>
            </a:extLst>
          </p:cNvPr>
          <p:cNvSpPr txBox="1"/>
          <p:nvPr/>
        </p:nvSpPr>
        <p:spPr>
          <a:xfrm>
            <a:off x="7066482" y="2441638"/>
            <a:ext cx="4486655" cy="4768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sz="2600" spc="50" dirty="0"/>
              <a:t>Testing</a:t>
            </a:r>
          </a:p>
          <a:p>
            <a:pPr lvl="2" indent="-45720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sz="2600" spc="50" dirty="0"/>
              <a:t>Unit Testing</a:t>
            </a:r>
          </a:p>
          <a:p>
            <a:pPr lvl="2" indent="-45720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sz="2600" spc="50" dirty="0"/>
              <a:t>Integration Testing</a:t>
            </a:r>
          </a:p>
          <a:p>
            <a:pPr lvl="2" indent="-45720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sz="2600" spc="50" dirty="0"/>
              <a:t>UAT Testing</a:t>
            </a:r>
          </a:p>
          <a:p>
            <a:pPr lvl="2" indent="-45720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sz="2600" spc="50" dirty="0"/>
              <a:t>Performance Testing</a:t>
            </a:r>
          </a:p>
          <a:p>
            <a:pPr marL="457200" indent="-45720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sz="2600" spc="50" dirty="0"/>
              <a:t>Security</a:t>
            </a:r>
          </a:p>
          <a:p>
            <a:pPr marL="457200" indent="-457200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sz="2600" spc="50" dirty="0"/>
              <a:t>Customer Value / Business Outcomes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22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262AB4-6367-53E9-80C1-D0B30B108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Boring Stuff ?</a:t>
            </a:r>
          </a:p>
        </p:txBody>
      </p:sp>
      <p:pic>
        <p:nvPicPr>
          <p:cNvPr id="8" name="Content Placeholder 7" descr="A picture containing indoor, automaton&#10;&#10;Description automatically generated">
            <a:extLst>
              <a:ext uri="{FF2B5EF4-FFF2-40B4-BE49-F238E27FC236}">
                <a16:creationId xmlns:a16="http://schemas.microsoft.com/office/drawing/2014/main" id="{4882D293-8A8B-152B-2B1A-601D22BBB0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2" b="1319"/>
          <a:stretch/>
        </p:blipFill>
        <p:spPr>
          <a:xfrm>
            <a:off x="7537704" y="2264989"/>
            <a:ext cx="4654296" cy="4593011"/>
          </a:xfrm>
          <a:prstGeom prst="rect">
            <a:avLst/>
          </a:prstGeom>
        </p:spPr>
      </p:pic>
      <p:pic>
        <p:nvPicPr>
          <p:cNvPr id="2050" name="Picture 2" descr="What is SSL and Does my Website need an SSL Certificate..?">
            <a:extLst>
              <a:ext uri="{FF2B5EF4-FFF2-40B4-BE49-F238E27FC236}">
                <a16:creationId xmlns:a16="http://schemas.microsoft.com/office/drawing/2014/main" id="{51714994-66F4-4761-FE7D-27F289935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64" y="2917698"/>
            <a:ext cx="65913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6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{8A9B8747-82FB-3D4C-8847-334DC1C590B9}tf10001060_mac</Template>
  <TotalTime>6707</TotalTime>
  <Words>283</Words>
  <Application>Microsoft Macintosh PowerPoint</Application>
  <PresentationFormat>Widescreen</PresentationFormat>
  <Paragraphs>59</Paragraphs>
  <Slides>16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Franklin Gothic Demi Cond</vt:lpstr>
      <vt:lpstr>Franklin Gothic Medium</vt:lpstr>
      <vt:lpstr>Söhne</vt:lpstr>
      <vt:lpstr>Wingdings</vt:lpstr>
      <vt:lpstr>JuxtaposeVTI</vt:lpstr>
      <vt:lpstr>Automating  The Boring Stuff</vt:lpstr>
      <vt:lpstr>Who Am I ?</vt:lpstr>
      <vt:lpstr>Automate the Boring Stuff</vt:lpstr>
      <vt:lpstr>What is DevOps ?</vt:lpstr>
      <vt:lpstr>Repeatability &amp; Reliability</vt:lpstr>
      <vt:lpstr>Automation in DevOps</vt:lpstr>
      <vt:lpstr>PowerPoint Presentation</vt:lpstr>
      <vt:lpstr>Shifting Left</vt:lpstr>
      <vt:lpstr>The Boring Stuff ?</vt:lpstr>
      <vt:lpstr>The Boring Stuff ?</vt:lpstr>
      <vt:lpstr>There is a Better way</vt:lpstr>
      <vt:lpstr>Certificate Resource</vt:lpstr>
      <vt:lpstr>Ingress Resource</vt:lpstr>
      <vt:lpstr>Demo</vt:lpstr>
      <vt:lpstr>Demo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 The Boring Stuff</dc:title>
  <dc:creator>Rob Coward</dc:creator>
  <cp:lastModifiedBy>Rob Coward</cp:lastModifiedBy>
  <cp:revision>14</cp:revision>
  <dcterms:created xsi:type="dcterms:W3CDTF">2023-02-06T10:43:34Z</dcterms:created>
  <dcterms:modified xsi:type="dcterms:W3CDTF">2023-02-15T23:27:30Z</dcterms:modified>
</cp:coreProperties>
</file>